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  <p:sldMasterId id="2147483660" r:id="rId2"/>
  </p:sldMasterIdLst>
  <p:notesMasterIdLst>
    <p:notesMasterId r:id="rId6"/>
  </p:notesMasterIdLst>
  <p:sldIdLst>
    <p:sldId id="256" r:id="rId3"/>
    <p:sldId id="291" r:id="rId4"/>
    <p:sldId id="293" r:id="rId5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2AADDC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9039"/>
    <p:restoredTop sz="94726"/>
  </p:normalViewPr>
  <p:slideViewPr>
    <p:cSldViewPr snapToGrid="0" showGuides="1">
      <p:cViewPr varScale="1">
        <p:scale>
          <a:sx n="145" d="100"/>
          <a:sy n="145" d="100"/>
        </p:scale>
        <p:origin x="216" y="472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viewProps" Target="viewProps.xml"/><Relationship Id="rId3" Type="http://schemas.openxmlformats.org/officeDocument/2006/relationships/slide" Target="slides/slide1.xml"/><Relationship Id="rId7" Type="http://schemas.openxmlformats.org/officeDocument/2006/relationships/presProps" Target="presProps.xml"/><Relationship Id="rId2" Type="http://schemas.openxmlformats.org/officeDocument/2006/relationships/slideMaster" Target="slideMasters/slideMaster2.xml"/><Relationship Id="rId1" Type="http://schemas.openxmlformats.org/officeDocument/2006/relationships/slideMaster" Target="slideMasters/slideMaster1.xml"/><Relationship Id="rId6" Type="http://schemas.openxmlformats.org/officeDocument/2006/relationships/notesMaster" Target="notesMasters/notesMaster1.xml"/><Relationship Id="rId5" Type="http://schemas.openxmlformats.org/officeDocument/2006/relationships/slide" Target="slides/slide3.xml"/><Relationship Id="rId10" Type="http://schemas.openxmlformats.org/officeDocument/2006/relationships/tableStyles" Target="tableStyles.xml"/><Relationship Id="rId4" Type="http://schemas.openxmlformats.org/officeDocument/2006/relationships/slide" Target="slides/slide2.xml"/><Relationship Id="rId9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IL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3410983F-2987-E547-A977-1A1CC744D0C0}" type="datetimeFigureOut">
              <a:rPr lang="en-IL" smtClean="0"/>
              <a:t>06/08/2021</a:t>
            </a:fld>
            <a:endParaRPr lang="en-IL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IL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L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IL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8CDE0F0-1BD2-4040-A05E-B8A15FBAA84E}" type="slidenum">
              <a:rPr lang="en-IL" smtClean="0"/>
              <a:t>‹#›</a:t>
            </a:fld>
            <a:endParaRPr lang="en-IL"/>
          </a:p>
        </p:txBody>
      </p:sp>
    </p:spTree>
    <p:extLst>
      <p:ext uri="{BB962C8B-B14F-4D97-AF65-F5344CB8AC3E}">
        <p14:creationId xmlns:p14="http://schemas.microsoft.com/office/powerpoint/2010/main" val="1259232403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algn="r" defTabSz="914400" rtl="1" eaLnBrk="1" latinLnBrk="0" hangingPunct="1"/>
            <a:endParaRPr lang="he-IL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8CDE0F0-1BD2-4040-A05E-B8A15FBAA84E}" type="slidenum">
              <a:rPr lang="en-IL" smtClean="0"/>
              <a:t>1</a:t>
            </a:fld>
            <a:endParaRPr lang="en-IL"/>
          </a:p>
        </p:txBody>
      </p:sp>
    </p:spTree>
    <p:extLst>
      <p:ext uri="{BB962C8B-B14F-4D97-AF65-F5344CB8AC3E}">
        <p14:creationId xmlns:p14="http://schemas.microsoft.com/office/powerpoint/2010/main" val="371839524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0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3" name="Google Shape;303;p57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304" name="Google Shape;304;p57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miter lim="800000"/>
            <a:headEnd type="none" w="sm" len="sm"/>
            <a:tailEnd type="none" w="sm" len="sm"/>
          </a:ln>
        </p:spPr>
      </p:sp>
    </p:spTree>
    <p:extLst>
      <p:ext uri="{BB962C8B-B14F-4D97-AF65-F5344CB8AC3E}">
        <p14:creationId xmlns:p14="http://schemas.microsoft.com/office/powerpoint/2010/main" val="3146695843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0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3" name="Google Shape;303;p57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304" name="Google Shape;304;p57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miter lim="800000"/>
            <a:headEnd type="none" w="sm" len="sm"/>
            <a:tailEnd type="none" w="sm" len="sm"/>
          </a:ln>
        </p:spPr>
      </p:sp>
    </p:spTree>
    <p:extLst>
      <p:ext uri="{BB962C8B-B14F-4D97-AF65-F5344CB8AC3E}">
        <p14:creationId xmlns:p14="http://schemas.microsoft.com/office/powerpoint/2010/main" val="166793489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9564E95-1C30-405A-A6E8-A6D5144223CB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A015703F-486F-42EB-8C54-74B32F791D2C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192FDB1-45C6-4F63-9FDF-E1DDAA46C05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ABCDF67-C358-4BC0-BEB4-91EAA4FFC774}" type="datetimeFigureOut">
              <a:rPr lang="en-US" smtClean="0"/>
              <a:t>8/6/21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DCD5FDD-3637-48CD-B920-BEFF6201CFF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C301FD7-7CF8-48C3-82E6-DB9B9F13F29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E8A2F60-4F9F-4D02-BEF7-E35BCEF3FCF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4552736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8F7EA6D-4774-4D8E-8260-C77E49C5CC6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059504B-CE9A-41E9-9071-FDF9246830F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EE33A41-666E-409F-9391-A050CF265D5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ABCDF67-C358-4BC0-BEB4-91EAA4FFC774}" type="datetimeFigureOut">
              <a:rPr lang="en-US" smtClean="0"/>
              <a:t>8/6/21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378A705-FD83-4145-A362-A48AD00BE50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3791F20-542D-4382-85E2-CE824D8E019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E8A2F60-4F9F-4D02-BEF7-E35BCEF3FCF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4825007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2490004-3C73-4AA8-B6A8-C21CF037FCF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35A6D317-0150-4F93-8E05-67CD23AAD198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652CBB9-AA83-476F-B504-430EF8FA780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ABCDF67-C358-4BC0-BEB4-91EAA4FFC774}" type="datetimeFigureOut">
              <a:rPr lang="en-US" smtClean="0"/>
              <a:t>8/6/21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6DC8FFA-B67F-4E44-A688-11133E54830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081FF00-FEED-4695-8BDC-53B04F7D102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E8A2F60-4F9F-4D02-BEF7-E35BCEF3FCF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2756442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2FD8164-CACD-46C5-81C5-CAA7CBADE2C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F48752C-3F97-4482-A267-E0819D45A400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6DE44435-F7FC-4B6B-AC74-F350D3E37F3A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EC820EA1-A2D0-48BA-B724-C72B53FD4EA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ABCDF67-C358-4BC0-BEB4-91EAA4FFC774}" type="datetimeFigureOut">
              <a:rPr lang="en-US" smtClean="0"/>
              <a:t>8/6/21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35B85878-AE8A-405D-847F-64B73E5F462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46983F00-D827-40AF-B140-93696460EE4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E8A2F60-4F9F-4D02-BEF7-E35BCEF3FCF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4366184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24FC9D6-69C3-475E-81E8-79D514BE706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39822622-6687-4144-A59B-0C58C139B67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935AA649-4C03-4A32-ABA1-93E91226E6A3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E560CA51-B963-44B7-B2A5-0EF227F321A0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8B0FAAC1-A97C-4DE8-B9B4-AB6EFCBF6A4F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8D77A278-8008-4F0A-97DA-15837C261BE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ABCDF67-C358-4BC0-BEB4-91EAA4FFC774}" type="datetimeFigureOut">
              <a:rPr lang="en-US" smtClean="0"/>
              <a:t>8/6/21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FC122817-F6C2-4F9A-87AF-4E5C14548F2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F9322BB6-7B18-46F9-9B4C-BEA9BC6F858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E8A2F60-4F9F-4D02-BEF7-E35BCEF3FCF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8656172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02D82F0-F88B-4D01-B096-1C9DD05D7E2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B6571091-9527-4EF2-9010-772BAB35148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ABCDF67-C358-4BC0-BEB4-91EAA4FFC774}" type="datetimeFigureOut">
              <a:rPr lang="en-US" smtClean="0"/>
              <a:t>8/6/21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764D579D-62A3-42FD-A3AF-A3BC984CBA9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3CDC1926-5CF0-4F11-B24B-81492ED579A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E8A2F60-4F9F-4D02-BEF7-E35BCEF3FCF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732936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83637AE4-61C8-408C-A5EC-AC4454CC843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ABCDF67-C358-4BC0-BEB4-91EAA4FFC774}" type="datetimeFigureOut">
              <a:rPr lang="en-US" smtClean="0"/>
              <a:t>8/6/21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34E8AED8-3EAD-4D64-BCC4-3CF3BB38FB0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A512A2B9-668C-482E-8BC7-64E03D63B1B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E8A2F60-4F9F-4D02-BEF7-E35BCEF3FCF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6702933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45FF260-3040-426A-B782-54AE5719C1C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25949D7-684F-4451-A57B-E4A34F37368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C8FC858A-42A0-4275-8D5F-EB8A229CAF36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E624B5F8-85EF-485B-A10C-3498B78EA6C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ABCDF67-C358-4BC0-BEB4-91EAA4FFC774}" type="datetimeFigureOut">
              <a:rPr lang="en-US" smtClean="0"/>
              <a:t>8/6/21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02589F85-A6CD-4999-9303-D7CEBB3F467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8D740122-BCD1-496E-A6D6-4A26B90875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E8A2F60-4F9F-4D02-BEF7-E35BCEF3FCF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6221260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9073B4B-7868-4C07-9164-4D01D5978C1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44333A63-B0DB-4D19-9214-A1931B30675D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BED38AFD-D438-44B0-AEFA-8095FAFD0D56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8B454BFD-3B8D-4168-B11F-9B4B71FB7B5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ABCDF67-C358-4BC0-BEB4-91EAA4FFC774}" type="datetimeFigureOut">
              <a:rPr lang="en-US" smtClean="0"/>
              <a:t>8/6/21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6D9E4A2B-92D5-48BC-9439-BE8A6BA187A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9B7A0C69-6C73-4F2D-BA80-32E0D3984E8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E8A2F60-4F9F-4D02-BEF7-E35BCEF3FCF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543367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3CC7A21-B029-45F4-BA96-57F25BE19F4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99A90EFF-971A-4D15-932A-8231DDFDA5B3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9EE934C-C824-45C1-8D53-5E6178986D0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ABCDF67-C358-4BC0-BEB4-91EAA4FFC774}" type="datetimeFigureOut">
              <a:rPr lang="en-US" smtClean="0"/>
              <a:t>8/6/21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5506D96-7F72-4728-8B2E-B5C52FC0C45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B3F2062-614E-43B5-8B7A-AC571687C33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E8A2F60-4F9F-4D02-BEF7-E35BCEF3FCF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5832742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AC86F3E0-5242-48F9-BD3A-DC733C687521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289B7308-E5F0-4229-B67A-36EE87C6C836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6D08ABA-7DA0-4569-94BB-992780208D8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ABCDF67-C358-4BC0-BEB4-91EAA4FFC774}" type="datetimeFigureOut">
              <a:rPr lang="en-US" smtClean="0"/>
              <a:t>8/6/21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E474985-A0F5-42D9-8E92-0FD5A0613D3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D582113-E1BE-444E-AD44-9D20D53E9A3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E8A2F60-4F9F-4D02-BEF7-E35BCEF3FCF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4905593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4D4A48F-1CCC-48E1-8FD8-5889E33D6ECF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109FED95-EECC-4593-8517-9E79DA249604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674EA7A-53A8-4025-9DA1-0D56035BA7F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93B615-86A8-424F-9404-B537C79435A3}" type="datetimeFigureOut">
              <a:rPr lang="en-US" smtClean="0"/>
              <a:t>8/6/21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45542F8-C6BB-4893-A830-4E8C7CC169B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E8B7A3E-4C3F-4D89-A9C1-C7E779AC72B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4E0DAD-B84A-4EF0-9E5B-A3736285BC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76324041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5E693C6-71B4-4D2F-A78F-FEDCA099C44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>
            <a:lvl1pPr algn="r" rtl="1"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78C7AA5-1885-45BF-BB5B-192BD016E71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>
            <a:lvl1pPr algn="r" rtl="1">
              <a:defRPr/>
            </a:lvl1pPr>
            <a:lvl2pPr algn="r" rtl="1">
              <a:defRPr/>
            </a:lvl2pPr>
            <a:lvl3pPr algn="r" rtl="1">
              <a:defRPr/>
            </a:lvl3pPr>
            <a:lvl4pPr algn="r" rtl="1">
              <a:defRPr/>
            </a:lvl4pPr>
            <a:lvl5pPr algn="r" rtl="1">
              <a:defRPr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F920A69-5087-4E65-A187-93874402A39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algn="r" rtl="1">
              <a:defRPr/>
            </a:lvl1pPr>
          </a:lstStyle>
          <a:p>
            <a:fld id="{6393B615-86A8-424F-9404-B537C79435A3}" type="datetimeFigureOut">
              <a:rPr lang="en-US" smtClean="0"/>
              <a:pPr/>
              <a:t>8/6/21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B43FAD9-E326-4699-B4CE-507A25AA473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>
            <a:lvl1pPr algn="r" rtl="1">
              <a:defRPr/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F9D1155-6068-4B03-99BC-F75DAD82421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 algn="l" rtl="1">
              <a:defRPr/>
            </a:lvl1pPr>
          </a:lstStyle>
          <a:p>
            <a:fld id="{FB4E0DAD-B84A-4EF0-9E5B-A3736285BC19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76701873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24E72F8-28E2-4D5B-B900-B100E074D29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991384FA-B051-45D7-9DE2-4F760589C35F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A7162EB-4617-4270-9793-53A5C9EA702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93B615-86A8-424F-9404-B537C79435A3}" type="datetimeFigureOut">
              <a:rPr lang="en-US" smtClean="0"/>
              <a:t>8/6/21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DC254B2-5CE2-41BF-B6F0-11DFC9C368D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39D0EA0-0D46-4553-9CBC-CA003836222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4E0DAD-B84A-4EF0-9E5B-A3736285BC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51893082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0E447AE-B0C9-4039-BEFF-A7E1BD17785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8ADDBB9-A649-4173-81B5-2BDD9E7FEAC9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4E8BBD7D-E8D0-4010-8B4E-825553385761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2A9AB46B-7B8E-40FA-81AB-AD69E5C977E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93B615-86A8-424F-9404-B537C79435A3}" type="datetimeFigureOut">
              <a:rPr lang="en-US" smtClean="0"/>
              <a:t>8/6/21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7330E6F0-3260-44F9-879B-B063686F5C9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66D4F36E-1756-4407-B34A-644B5C8D7C3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4E0DAD-B84A-4EF0-9E5B-A3736285BC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5658062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72DDB28-9370-41FF-BE9E-4FC0694A8FA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29A59DD2-60AA-4CE5-9B41-85A82A73CB3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7B07B8E5-6856-4D39-813D-961B8FE294CA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DE952B26-CCF5-4938-B424-2C71DB8BB54F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193AA93D-465B-4169-A9EC-2516B9C453AB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8253BDF3-817C-4248-9C5A-949796C62E9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93B615-86A8-424F-9404-B537C79435A3}" type="datetimeFigureOut">
              <a:rPr lang="en-US" smtClean="0"/>
              <a:t>8/6/21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C1E7C12A-78BC-4148-8640-EECEA92C477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41AD45D5-94C1-4995-8949-E33323BE303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4E0DAD-B84A-4EF0-9E5B-A3736285BC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42720025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C232C02-5C55-4771-8B0F-CB886B37704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CEF1149B-21BB-4B02-A09E-A84255E7CCD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93B615-86A8-424F-9404-B537C79435A3}" type="datetimeFigureOut">
              <a:rPr lang="en-US" smtClean="0"/>
              <a:t>8/6/21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BAB0BBB3-3FCA-4592-BDC3-AB57B20E08D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3ADB118C-B44F-4A80-BDD0-DB9670876A0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4E0DAD-B84A-4EF0-9E5B-A3736285BC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34034740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DC482371-8CF2-4FAE-8525-9C635796071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93B615-86A8-424F-9404-B537C79435A3}" type="datetimeFigureOut">
              <a:rPr lang="en-US" smtClean="0"/>
              <a:t>8/6/21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5D55EE11-33A4-4985-AEDC-A4F46F49A64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82528279-C260-4C2B-88A8-B1B99B2A93F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4E0DAD-B84A-4EF0-9E5B-A3736285BC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60392285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FD99682-87FD-4E92-860E-97372FB9841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C8AECFD-CA6B-4B3A-8DB0-190A1C3366F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FFD85ECE-802B-4B11-AB49-BFA64BE2CE7F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58D9D249-EB49-4420-B5A5-F1AB81E1FE9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93B615-86A8-424F-9404-B537C79435A3}" type="datetimeFigureOut">
              <a:rPr lang="en-US" smtClean="0"/>
              <a:t>8/6/21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1756FC83-7096-4300-85D0-4091F338953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9C9B7642-ADD5-4B80-BD69-08457E6AFF7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4E0DAD-B84A-4EF0-9E5B-A3736285BC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4900651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8588EAD-C2EC-48E4-A11D-1EAF35BCF25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26F3696D-0E24-4382-891B-EAE8928A1D98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D9AA314B-17D5-4283-A2A6-B806D46E0049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E891D52B-3063-4947-9792-FDE058A954B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93B615-86A8-424F-9404-B537C79435A3}" type="datetimeFigureOut">
              <a:rPr lang="en-US" smtClean="0"/>
              <a:t>8/6/21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C94CCBE7-8DE1-43F0-8412-568FB4076C4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F66EA1D6-B06E-4DFD-91B1-E5582D7E95D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4E0DAD-B84A-4EF0-9E5B-A3736285BC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83632278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F4DEED1-913C-4FC2-9057-E795426A48B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6363CD45-A8D5-41F4-B55A-01D447BB880A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0423787-033F-42D7-8564-DBD4E7CE60F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93B615-86A8-424F-9404-B537C79435A3}" type="datetimeFigureOut">
              <a:rPr lang="en-US" smtClean="0"/>
              <a:t>8/6/21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3B1EED2-0CE7-4B54-B53B-472B07C7EE5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6367C51-2611-4C4C-8F6D-626F9AD6FFF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4E0DAD-B84A-4EF0-9E5B-A3736285BC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68376021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DF48D8FF-8997-4E8B-92DC-0826C82E2171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87E3EDA1-7FE7-412D-87C0-132311CB0103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03580C6-EDB5-4DCE-8FC7-834DD46287D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93B615-86A8-424F-9404-B537C79435A3}" type="datetimeFigureOut">
              <a:rPr lang="en-US" smtClean="0"/>
              <a:t>8/6/21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C492D50-47D7-4366-B3B9-811A9C93DE1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BF0FF1D-446D-4BD2-9846-77B201645D6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4E0DAD-B84A-4EF0-9E5B-A3736285BC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52556560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Picture with Caption" type="picTx">
  <p:cSld name="1_Picture with Caption">
    <p:spTree>
      <p:nvGrpSpPr>
        <p:cNvPr id="1" name="Shape 6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2" name="Google Shape;62;p17"/>
          <p:cNvSpPr txBox="1"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r" rtl="1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18254B"/>
              </a:buClr>
              <a:buSzPts val="3200"/>
              <a:buFont typeface="Assistant ExtraLight"/>
              <a:buNone/>
              <a:defRPr sz="3200"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3" name="Google Shape;63;p17"/>
          <p:cNvSpPr>
            <a:spLocks noGrp="1"/>
          </p:cNvSpPr>
          <p:nvPr>
            <p:ph type="pic" idx="2"/>
          </p:nvPr>
        </p:nvSpPr>
        <p:spPr>
          <a:xfrm>
            <a:off x="5183188" y="987425"/>
            <a:ext cx="6172200" cy="48736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R="0" lvl="0" algn="l" rtl="0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3200"/>
              <a:buFont typeface="Arial"/>
              <a:buNone/>
              <a:defRPr sz="3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sz="2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None/>
              <a:defRPr sz="2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64" name="Google Shape;64;p17"/>
          <p:cNvSpPr txBox="1">
            <a:spLocks noGrp="1"/>
          </p:cNvSpPr>
          <p:nvPr>
            <p:ph type="body" idx="1"/>
          </p:nvPr>
        </p:nvSpPr>
        <p:spPr>
          <a:xfrm>
            <a:off x="839788" y="2057400"/>
            <a:ext cx="3932237" cy="38115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marR="0" lvl="0" indent="-228600" algn="l" rtl="0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Arial"/>
              <a:buNone/>
              <a:defRPr sz="16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914400" marR="0" lvl="1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1371600" marR="0" lvl="2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Arial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828800" marR="0" lvl="3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Arial"/>
              <a:buNone/>
              <a:defRPr sz="1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2286000" marR="0" lvl="4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Arial"/>
              <a:buNone/>
              <a:defRPr sz="1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743200" marR="0" lvl="5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Arial"/>
              <a:buNone/>
              <a:defRPr sz="1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3200400" marR="0" lvl="6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Arial"/>
              <a:buNone/>
              <a:defRPr sz="1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657600" marR="0" lvl="7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Arial"/>
              <a:buNone/>
              <a:defRPr sz="1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4114800" marR="0" lvl="8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Arial"/>
              <a:buNone/>
              <a:defRPr sz="1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65" name="Google Shape;65;p17"/>
          <p:cNvSpPr txBox="1">
            <a:spLocks noGrp="1"/>
          </p:cNvSpPr>
          <p:nvPr>
            <p:ph type="dt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lvl="0" algn="l" rtl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6" name="Google Shape;66;p17"/>
          <p:cNvSpPr txBox="1">
            <a:spLocks noGrp="1"/>
          </p:cNvSpPr>
          <p:nvPr>
            <p:ph type="ft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lvl="0" algn="l" rtl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7" name="Google Shape;67;p17"/>
          <p:cNvSpPr txBox="1">
            <a:spLocks noGrp="1"/>
          </p:cNvSpPr>
          <p:nvPr>
            <p:ph type="sldNum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0" marR="0" lvl="0" indent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Calibri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0" marR="0" lvl="1" indent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Calibri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0" marR="0" lvl="2" indent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Calibri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0" marR="0" lvl="3" indent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Calibri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0" marR="0" lvl="4" indent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Calibri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0" marR="0" lvl="5" indent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Calibri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0" marR="0" lvl="6" indent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Calibri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0" marR="0" lvl="7" indent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Calibri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0" marR="0" lvl="8" indent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Calibri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43711398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13" Type="http://schemas.openxmlformats.org/officeDocument/2006/relationships/theme" Target="../theme/theme2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slideLayout" Target="../slideLayouts/slideLayout23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Relationship Id="rId14" Type="http://schemas.openxmlformats.org/officeDocument/2006/relationships/image" Target="../media/image1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BD6CD7A1-46BF-448A-B4A1-92AA3BF6174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75693C70-E82F-4FDF-A50E-59AE3ABDC0C1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6686913-6D23-417A-91CF-D3BBFB650615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 rtl="1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ABCDF67-C358-4BC0-BEB4-91EAA4FFC774}" type="datetimeFigureOut">
              <a:rPr lang="en-US" smtClean="0"/>
              <a:pPr/>
              <a:t>8/6/21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651FF9B-EB4B-402A-94A1-05A1E4E60785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rtl="1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629C932-E4F5-4D75-BC7E-B0F03318AFFA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rtl="1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E8A2F60-4F9F-4D02-BEF7-E35BCEF3FCF0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0602451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r" defTabSz="914400" rtl="1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r" defTabSz="914400" rtl="1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r" defTabSz="914400" rtl="1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r" defTabSz="914400" rtl="1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r" defTabSz="914400" rtl="1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r" defTabSz="914400" rtl="1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bg1">
                <a:tint val="93000"/>
                <a:satMod val="150000"/>
                <a:shade val="98000"/>
                <a:lumMod val="102000"/>
              </a:schemeClr>
            </a:gs>
            <a:gs pos="79000">
              <a:schemeClr val="bg1">
                <a:tint val="98000"/>
                <a:satMod val="130000"/>
                <a:shade val="90000"/>
                <a:lumMod val="103000"/>
                <a:alpha val="63000"/>
              </a:schemeClr>
            </a:gs>
            <a:gs pos="100000">
              <a:schemeClr val="accent1">
                <a:lumMod val="20000"/>
                <a:lumOff val="80000"/>
                <a:alpha val="56000"/>
              </a:schemeClr>
            </a:gs>
          </a:gsLst>
          <a:lin ang="5400000" scaled="0"/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ight Triangle 9">
            <a:extLst>
              <a:ext uri="{FF2B5EF4-FFF2-40B4-BE49-F238E27FC236}">
                <a16:creationId xmlns:a16="http://schemas.microsoft.com/office/drawing/2014/main" id="{40F75292-9B95-4146-BD0F-567B39EFC7D2}"/>
              </a:ext>
            </a:extLst>
          </p:cNvPr>
          <p:cNvSpPr/>
          <p:nvPr userDrawn="1"/>
        </p:nvSpPr>
        <p:spPr>
          <a:xfrm flipH="1">
            <a:off x="127000" y="5232400"/>
            <a:ext cx="12065000" cy="1624744"/>
          </a:xfrm>
          <a:prstGeom prst="rtTriangle">
            <a:avLst/>
          </a:prstGeom>
          <a:solidFill>
            <a:schemeClr val="accent5">
              <a:lumMod val="20000"/>
              <a:lumOff val="80000"/>
              <a:alpha val="48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ight Triangle 7">
            <a:extLst>
              <a:ext uri="{FF2B5EF4-FFF2-40B4-BE49-F238E27FC236}">
                <a16:creationId xmlns:a16="http://schemas.microsoft.com/office/drawing/2014/main" id="{43BB2A63-4D70-4B97-BFF8-8593CE791D3E}"/>
              </a:ext>
            </a:extLst>
          </p:cNvPr>
          <p:cNvSpPr/>
          <p:nvPr userDrawn="1"/>
        </p:nvSpPr>
        <p:spPr>
          <a:xfrm flipH="1">
            <a:off x="0" y="6176963"/>
            <a:ext cx="12192000" cy="681038"/>
          </a:xfrm>
          <a:prstGeom prst="rtTriangle">
            <a:avLst/>
          </a:prstGeom>
          <a:solidFill>
            <a:schemeClr val="accent2">
              <a:lumMod val="40000"/>
              <a:lumOff val="60000"/>
              <a:alpha val="48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5BCAC220-20C7-4BEA-807E-C0CA4E195B2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  <a:noFill/>
          <a:ln>
            <a:noFill/>
          </a:ln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D94AA98-D917-4CD7-8D2D-5873806E1D0B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5B83E9F-EF09-4185-AE0D-DD1DD66FA485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393B615-86A8-424F-9404-B537C79435A3}" type="datetimeFigureOut">
              <a:rPr lang="en-US" smtClean="0"/>
              <a:pPr/>
              <a:t>8/6/21</a:t>
            </a:fld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081623C-7CC0-409C-A013-A55242000101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B4E0DAD-B84A-4EF0-9E5B-A3736285BC19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5" name="Right Triangle 4">
            <a:extLst>
              <a:ext uri="{FF2B5EF4-FFF2-40B4-BE49-F238E27FC236}">
                <a16:creationId xmlns:a16="http://schemas.microsoft.com/office/drawing/2014/main" id="{DC8A67FE-437E-4617-A4DA-EA7814C2AAFB}"/>
              </a:ext>
            </a:extLst>
          </p:cNvPr>
          <p:cNvSpPr/>
          <p:nvPr userDrawn="1"/>
        </p:nvSpPr>
        <p:spPr>
          <a:xfrm>
            <a:off x="0" y="6546850"/>
            <a:ext cx="12192000" cy="311150"/>
          </a:xfrm>
          <a:prstGeom prst="rtTriangle">
            <a:avLst/>
          </a:prstGeom>
          <a:solidFill>
            <a:schemeClr val="accent1">
              <a:alpha val="72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Right Triangle 6">
            <a:extLst>
              <a:ext uri="{FF2B5EF4-FFF2-40B4-BE49-F238E27FC236}">
                <a16:creationId xmlns:a16="http://schemas.microsoft.com/office/drawing/2014/main" id="{32018FC2-CED3-4B24-BADD-1B14CF7CAED8}"/>
              </a:ext>
            </a:extLst>
          </p:cNvPr>
          <p:cNvSpPr/>
          <p:nvPr userDrawn="1"/>
        </p:nvSpPr>
        <p:spPr>
          <a:xfrm flipH="1">
            <a:off x="0" y="6623050"/>
            <a:ext cx="12192000" cy="234949"/>
          </a:xfrm>
          <a:prstGeom prst="rtTriangle">
            <a:avLst/>
          </a:prstGeom>
          <a:solidFill>
            <a:schemeClr val="accent3">
              <a:lumMod val="60000"/>
              <a:lumOff val="40000"/>
              <a:alpha val="48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9" name="Picture 8" descr="C:\Users\נחמי\דואלוג\מיזם\מיתוג\לוגו מאי 2016\לוגו\S-logo.png">
            <a:extLst>
              <a:ext uri="{FF2B5EF4-FFF2-40B4-BE49-F238E27FC236}">
                <a16:creationId xmlns:a16="http://schemas.microsoft.com/office/drawing/2014/main" id="{FE64A4FE-69DA-4EBD-A898-269AEF100C7A}"/>
              </a:ext>
            </a:extLst>
          </p:cNvPr>
          <p:cNvPicPr>
            <a:picLocks noChangeAspect="1" noChangeArrowheads="1"/>
          </p:cNvPicPr>
          <p:nvPr userDrawn="1"/>
        </p:nvPicPr>
        <p:blipFill>
          <a:blip r:embed="rId1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268465" y="5920611"/>
            <a:ext cx="1747216" cy="80000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92429321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2" r:id="rId1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b="0" kern="1200">
          <a:solidFill>
            <a:srgbClr val="00B0F0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hyperlink" Target="https://creativecommons.org/licenses/by/4.0/deed.he" TargetMode="External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2.xml"/><Relationship Id="rId4" Type="http://schemas.openxmlformats.org/officeDocument/2006/relationships/hyperlink" Target="https://doalogue.co/cynefin" TargetMode="Externa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3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EA34A2A-4A40-449E-BC0B-701B843D589F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321737"/>
            <a:ext cx="9144000" cy="2358740"/>
          </a:xfrm>
        </p:spPr>
        <p:txBody>
          <a:bodyPr>
            <a:noAutofit/>
          </a:bodyPr>
          <a:lstStyle/>
          <a:p>
            <a:pPr algn="r" rtl="1"/>
            <a:r>
              <a:rPr lang="he-IL" sz="8000" dirty="0">
                <a:solidFill>
                  <a:srgbClr val="2AADDC"/>
                </a:solidFill>
              </a:rPr>
              <a:t>מסגרת </a:t>
            </a:r>
            <a:r>
              <a:rPr lang="he-IL" sz="8000" dirty="0" err="1">
                <a:solidFill>
                  <a:srgbClr val="2AADDC"/>
                </a:solidFill>
              </a:rPr>
              <a:t>קינפין</a:t>
            </a:r>
            <a:endParaRPr lang="en-US" sz="8000" dirty="0">
              <a:solidFill>
                <a:srgbClr val="2AADDC"/>
              </a:solidFill>
            </a:endParaRP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1E63440D-4336-4830-895D-A1995DCB3EE1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2767942"/>
            <a:ext cx="9144000" cy="1655762"/>
          </a:xfrm>
        </p:spPr>
        <p:txBody>
          <a:bodyPr/>
          <a:lstStyle/>
          <a:p>
            <a:pPr algn="r" rtl="1"/>
            <a:r>
              <a:rPr lang="he-IL" dirty="0">
                <a:solidFill>
                  <a:schemeClr val="tx1">
                    <a:lumMod val="65000"/>
                    <a:lumOff val="35000"/>
                  </a:schemeClr>
                </a:solidFill>
                <a:latin typeface="Segoe UI" panose="020B0502040204020203" pitchFamily="34" charset="0"/>
                <a:cs typeface="Segoe UI" panose="020B0502040204020203" pitchFamily="34" charset="0"/>
              </a:rPr>
              <a:t>עזר לשימוש</a:t>
            </a:r>
            <a:endParaRPr lang="en-US" dirty="0">
              <a:solidFill>
                <a:schemeClr val="tx1">
                  <a:lumMod val="65000"/>
                  <a:lumOff val="35000"/>
                </a:schemeClr>
              </a:solidFill>
              <a:latin typeface="Segoe UI" panose="020B0502040204020203" pitchFamily="34" charset="0"/>
              <a:cs typeface="Segoe UI" panose="020B0502040204020203" pitchFamily="34" charset="0"/>
            </a:endParaRPr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82BAAB89-D5E6-3748-A60A-39DB6CC0635A}"/>
              </a:ext>
            </a:extLst>
          </p:cNvPr>
          <p:cNvSpPr/>
          <p:nvPr/>
        </p:nvSpPr>
        <p:spPr>
          <a:xfrm>
            <a:off x="-1407694" y="6166931"/>
            <a:ext cx="6096000" cy="369332"/>
          </a:xfrm>
          <a:prstGeom prst="rect">
            <a:avLst/>
          </a:prstGeom>
        </p:spPr>
        <p:txBody>
          <a:bodyPr>
            <a:spAutoFit/>
          </a:bodyPr>
          <a:lstStyle/>
          <a:p>
            <a:pPr algn="r" rtl="1"/>
            <a:r>
              <a:rPr lang="he-IL" dirty="0">
                <a:solidFill>
                  <a:schemeClr val="tx1">
                    <a:lumMod val="65000"/>
                    <a:lumOff val="35000"/>
                  </a:schemeClr>
                </a:solidFill>
                <a:latin typeface="Assistant" pitchFamily="2" charset="-79"/>
                <a:cs typeface="Assistant" pitchFamily="2" charset="-79"/>
              </a:rPr>
              <a:t>ניתן לעשות שימוש חופשי תחת תנאי רישיון </a:t>
            </a:r>
            <a:r>
              <a:rPr lang="en-US" dirty="0">
                <a:solidFill>
                  <a:schemeClr val="tx1">
                    <a:lumMod val="65000"/>
                    <a:lumOff val="35000"/>
                  </a:schemeClr>
                </a:solidFill>
                <a:latin typeface="Assistant" pitchFamily="2" charset="-79"/>
                <a:cs typeface="Assistant" pitchFamily="2" charset="-79"/>
                <a:hlinkClick r:id="rId3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CC-BY 4.0</a:t>
            </a:r>
            <a:endParaRPr lang="en-IL" dirty="0">
              <a:solidFill>
                <a:schemeClr val="tx1">
                  <a:lumMod val="65000"/>
                  <a:lumOff val="35000"/>
                </a:schemeClr>
              </a:solidFill>
              <a:latin typeface="Assistant" pitchFamily="2" charset="-79"/>
              <a:cs typeface="Assistant" pitchFamily="2" charset="-79"/>
            </a:endParaRPr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955FE108-60A9-A845-8E6B-A6C0DE7F4AE6}"/>
              </a:ext>
            </a:extLst>
          </p:cNvPr>
          <p:cNvSpPr/>
          <p:nvPr/>
        </p:nvSpPr>
        <p:spPr>
          <a:xfrm>
            <a:off x="7277415" y="3600433"/>
            <a:ext cx="3390585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 rtl="1"/>
            <a:r>
              <a:rPr lang="he-IL" dirty="0">
                <a:solidFill>
                  <a:srgbClr val="2AADDC"/>
                </a:solidFill>
                <a:latin typeface="Segoe UI" panose="020B0502040204020203" pitchFamily="34" charset="0"/>
                <a:cs typeface="Segoe UI" panose="020B0502040204020203" pitchFamily="34" charset="0"/>
              </a:rPr>
              <a:t>להרחבה על המסגרת ראו במאגר הידע של </a:t>
            </a:r>
            <a:r>
              <a:rPr lang="he-IL" dirty="0" err="1">
                <a:solidFill>
                  <a:srgbClr val="2AADDC"/>
                </a:solidFill>
                <a:latin typeface="Segoe UI" panose="020B0502040204020203" pitchFamily="34" charset="0"/>
                <a:cs typeface="Segoe UI" panose="020B0502040204020203" pitchFamily="34" charset="0"/>
              </a:rPr>
              <a:t>דואלוג</a:t>
            </a:r>
            <a:r>
              <a:rPr lang="he-IL" dirty="0">
                <a:solidFill>
                  <a:srgbClr val="2AADDC"/>
                </a:solidFill>
                <a:latin typeface="Segoe UI" panose="020B0502040204020203" pitchFamily="34" charset="0"/>
                <a:cs typeface="Segoe UI" panose="020B0502040204020203" pitchFamily="34" charset="0"/>
              </a:rPr>
              <a:t>: </a:t>
            </a:r>
            <a:r>
              <a:rPr lang="he-IL" b="1" dirty="0">
                <a:solidFill>
                  <a:srgbClr val="2AADDC"/>
                </a:solidFill>
                <a:latin typeface="Segoe UI" panose="020B0502040204020203" pitchFamily="34" charset="0"/>
                <a:cs typeface="Segoe UI" panose="020B0502040204020203" pitchFamily="34" charset="0"/>
                <a:hlinkClick r:id="rId4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מסגרת </a:t>
            </a:r>
            <a:r>
              <a:rPr lang="he-IL" b="1" dirty="0" err="1">
                <a:solidFill>
                  <a:srgbClr val="2AADDC"/>
                </a:solidFill>
                <a:latin typeface="Segoe UI" panose="020B0502040204020203" pitchFamily="34" charset="0"/>
                <a:cs typeface="Segoe UI" panose="020B0502040204020203" pitchFamily="34" charset="0"/>
                <a:hlinkClick r:id="rId4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קינפין</a:t>
            </a:r>
            <a:endParaRPr lang="he-IL" b="1" dirty="0">
              <a:solidFill>
                <a:srgbClr val="2AADDC"/>
              </a:solidFill>
            </a:endParaRPr>
          </a:p>
        </p:txBody>
      </p:sp>
      <p:grpSp>
        <p:nvGrpSpPr>
          <p:cNvPr id="21" name="Group 20">
            <a:extLst>
              <a:ext uri="{FF2B5EF4-FFF2-40B4-BE49-F238E27FC236}">
                <a16:creationId xmlns:a16="http://schemas.microsoft.com/office/drawing/2014/main" id="{0B1F6610-03C6-6246-BE78-5C7848529F98}"/>
              </a:ext>
            </a:extLst>
          </p:cNvPr>
          <p:cNvGrpSpPr/>
          <p:nvPr/>
        </p:nvGrpSpPr>
        <p:grpSpPr>
          <a:xfrm>
            <a:off x="379638" y="1190458"/>
            <a:ext cx="4904539" cy="4477083"/>
            <a:chOff x="617030" y="827219"/>
            <a:chExt cx="5634951" cy="4951126"/>
          </a:xfrm>
        </p:grpSpPr>
        <p:sp>
          <p:nvSpPr>
            <p:cNvPr id="8" name="Graphic 6">
              <a:extLst>
                <a:ext uri="{FF2B5EF4-FFF2-40B4-BE49-F238E27FC236}">
                  <a16:creationId xmlns:a16="http://schemas.microsoft.com/office/drawing/2014/main" id="{359AE246-4E9C-424C-A17B-24926BED58A6}"/>
                </a:ext>
              </a:extLst>
            </p:cNvPr>
            <p:cNvSpPr/>
            <p:nvPr/>
          </p:nvSpPr>
          <p:spPr>
            <a:xfrm>
              <a:off x="3290154" y="913694"/>
              <a:ext cx="2961827" cy="2324617"/>
            </a:xfrm>
            <a:custGeom>
              <a:avLst/>
              <a:gdLst>
                <a:gd name="connsiteX0" fmla="*/ 178339 w 2961827"/>
                <a:gd name="connsiteY0" fmla="*/ 7182 h 2324617"/>
                <a:gd name="connsiteX1" fmla="*/ 236698 w 2961827"/>
                <a:gd name="connsiteY1" fmla="*/ 2149990 h 2324617"/>
                <a:gd name="connsiteX2" fmla="*/ 2962291 w 2961827"/>
                <a:gd name="connsiteY2" fmla="*/ 2175517 h 2324617"/>
                <a:gd name="connsiteX3" fmla="*/ 166000 w 2961827"/>
                <a:gd name="connsiteY3" fmla="*/ 23 h 2324617"/>
                <a:gd name="connsiteX4" fmla="*/ 219739 w 2961827"/>
                <a:gd name="connsiteY4" fmla="*/ 2170068 h 2324617"/>
                <a:gd name="connsiteX5" fmla="*/ 2956709 w 2961827"/>
                <a:gd name="connsiteY5" fmla="*/ 2147678 h 232461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</a:cxnLst>
              <a:rect l="l" t="t" r="r" b="b"/>
              <a:pathLst>
                <a:path w="2961827" h="2324617">
                  <a:moveTo>
                    <a:pt x="178339" y="7182"/>
                  </a:moveTo>
                  <a:cubicBezTo>
                    <a:pt x="190747" y="364059"/>
                    <a:pt x="-227295" y="1788601"/>
                    <a:pt x="236698" y="2149990"/>
                  </a:cubicBezTo>
                  <a:cubicBezTo>
                    <a:pt x="700690" y="2511380"/>
                    <a:pt x="2512087" y="2171874"/>
                    <a:pt x="2962291" y="2175517"/>
                  </a:cubicBezTo>
                  <a:moveTo>
                    <a:pt x="166000" y="23"/>
                  </a:moveTo>
                  <a:cubicBezTo>
                    <a:pt x="175506" y="366960"/>
                    <a:pt x="-245378" y="1812122"/>
                    <a:pt x="219739" y="2170068"/>
                  </a:cubicBezTo>
                  <a:cubicBezTo>
                    <a:pt x="684857" y="2528008"/>
                    <a:pt x="2504317" y="2152877"/>
                    <a:pt x="2956709" y="2147678"/>
                  </a:cubicBezTo>
                </a:path>
              </a:pathLst>
            </a:custGeom>
            <a:noFill/>
            <a:ln w="24986" cap="flat">
              <a:solidFill>
                <a:srgbClr val="2AADDC"/>
              </a:solidFill>
              <a:prstDash val="solid"/>
              <a:miter/>
            </a:ln>
          </p:spPr>
          <p:txBody>
            <a:bodyPr rtlCol="0" anchor="ctr"/>
            <a:lstStyle/>
            <a:p>
              <a:endParaRPr lang="he-IL"/>
            </a:p>
          </p:txBody>
        </p:sp>
        <p:sp>
          <p:nvSpPr>
            <p:cNvPr id="10" name="Graphic 6">
              <a:extLst>
                <a:ext uri="{FF2B5EF4-FFF2-40B4-BE49-F238E27FC236}">
                  <a16:creationId xmlns:a16="http://schemas.microsoft.com/office/drawing/2014/main" id="{359AE246-4E9C-424C-A17B-24926BED58A6}"/>
                </a:ext>
              </a:extLst>
            </p:cNvPr>
            <p:cNvSpPr/>
            <p:nvPr/>
          </p:nvSpPr>
          <p:spPr>
            <a:xfrm>
              <a:off x="3359329" y="3050449"/>
              <a:ext cx="2865146" cy="2724316"/>
            </a:xfrm>
            <a:custGeom>
              <a:avLst/>
              <a:gdLst>
                <a:gd name="connsiteX0" fmla="*/ 2836541 w 2865146"/>
                <a:gd name="connsiteY0" fmla="*/ 18399 h 2724316"/>
                <a:gd name="connsiteX1" fmla="*/ 284827 w 2865146"/>
                <a:gd name="connsiteY1" fmla="*/ 575185 h 2724316"/>
                <a:gd name="connsiteX2" fmla="*/ 39159 w 2865146"/>
                <a:gd name="connsiteY2" fmla="*/ 2724686 h 2724316"/>
                <a:gd name="connsiteX3" fmla="*/ 2866050 w 2865146"/>
                <a:gd name="connsiteY3" fmla="*/ 369 h 2724316"/>
                <a:gd name="connsiteX4" fmla="*/ 276551 w 2865146"/>
                <a:gd name="connsiteY4" fmla="*/ 550591 h 2724316"/>
                <a:gd name="connsiteX5" fmla="*/ 74359 w 2865146"/>
                <a:gd name="connsiteY5" fmla="*/ 2694854 h 272431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</a:cxnLst>
              <a:rect l="l" t="t" r="r" b="b"/>
              <a:pathLst>
                <a:path w="2865146" h="2724316">
                  <a:moveTo>
                    <a:pt x="2836541" y="18399"/>
                  </a:moveTo>
                  <a:cubicBezTo>
                    <a:pt x="2407522" y="107860"/>
                    <a:pt x="751059" y="124137"/>
                    <a:pt x="284827" y="575185"/>
                  </a:cubicBezTo>
                  <a:cubicBezTo>
                    <a:pt x="-181399" y="1026232"/>
                    <a:pt x="75890" y="2370077"/>
                    <a:pt x="39159" y="2724686"/>
                  </a:cubicBezTo>
                  <a:moveTo>
                    <a:pt x="2866050" y="369"/>
                  </a:moveTo>
                  <a:cubicBezTo>
                    <a:pt x="2434118" y="92586"/>
                    <a:pt x="741833" y="101510"/>
                    <a:pt x="276551" y="550591"/>
                  </a:cubicBezTo>
                  <a:cubicBezTo>
                    <a:pt x="-188732" y="999674"/>
                    <a:pt x="108065" y="2334621"/>
                    <a:pt x="74359" y="2694854"/>
                  </a:cubicBezTo>
                </a:path>
              </a:pathLst>
            </a:custGeom>
            <a:noFill/>
            <a:ln w="24986" cap="flat">
              <a:solidFill>
                <a:srgbClr val="2AADDC"/>
              </a:solidFill>
              <a:prstDash val="solid"/>
              <a:miter/>
            </a:ln>
          </p:spPr>
          <p:txBody>
            <a:bodyPr rtlCol="0" anchor="ctr"/>
            <a:lstStyle/>
            <a:p>
              <a:endParaRPr lang="he-IL"/>
            </a:p>
          </p:txBody>
        </p:sp>
        <p:sp>
          <p:nvSpPr>
            <p:cNvPr id="11" name="Graphic 6">
              <a:extLst>
                <a:ext uri="{FF2B5EF4-FFF2-40B4-BE49-F238E27FC236}">
                  <a16:creationId xmlns:a16="http://schemas.microsoft.com/office/drawing/2014/main" id="{359AE246-4E9C-424C-A17B-24926BED58A6}"/>
                </a:ext>
              </a:extLst>
            </p:cNvPr>
            <p:cNvSpPr/>
            <p:nvPr/>
          </p:nvSpPr>
          <p:spPr>
            <a:xfrm>
              <a:off x="635984" y="827219"/>
              <a:ext cx="2827694" cy="2729268"/>
            </a:xfrm>
            <a:custGeom>
              <a:avLst/>
              <a:gdLst>
                <a:gd name="connsiteX0" fmla="*/ 2828158 w 2827694"/>
                <a:gd name="connsiteY0" fmla="*/ 8717 h 2729268"/>
                <a:gd name="connsiteX1" fmla="*/ 2253237 w 2827694"/>
                <a:gd name="connsiteY1" fmla="*/ 2496526 h 2729268"/>
                <a:gd name="connsiteX2" fmla="*/ 5540 w 2827694"/>
                <a:gd name="connsiteY2" fmla="*/ 2639418 h 2729268"/>
                <a:gd name="connsiteX3" fmla="*/ 2812338 w 2827694"/>
                <a:gd name="connsiteY3" fmla="*/ 9 h 2729268"/>
                <a:gd name="connsiteX4" fmla="*/ 2285748 w 2827694"/>
                <a:gd name="connsiteY4" fmla="*/ 2469937 h 2729268"/>
                <a:gd name="connsiteX5" fmla="*/ 464 w 2827694"/>
                <a:gd name="connsiteY5" fmla="*/ 2651703 h 272926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</a:cxnLst>
              <a:rect l="l" t="t" r="r" b="b"/>
              <a:pathLst>
                <a:path w="2827694" h="2729268">
                  <a:moveTo>
                    <a:pt x="2828158" y="8717"/>
                  </a:moveTo>
                  <a:cubicBezTo>
                    <a:pt x="2735003" y="426214"/>
                    <a:pt x="2723673" y="2058075"/>
                    <a:pt x="2253237" y="2496526"/>
                  </a:cubicBezTo>
                  <a:cubicBezTo>
                    <a:pt x="1782804" y="2934976"/>
                    <a:pt x="384263" y="2614722"/>
                    <a:pt x="5540" y="2639418"/>
                  </a:cubicBezTo>
                  <a:moveTo>
                    <a:pt x="2812338" y="9"/>
                  </a:moveTo>
                  <a:cubicBezTo>
                    <a:pt x="2725096" y="412743"/>
                    <a:pt x="2754393" y="2027987"/>
                    <a:pt x="2285748" y="2469937"/>
                  </a:cubicBezTo>
                  <a:cubicBezTo>
                    <a:pt x="1817103" y="2911886"/>
                    <a:pt x="385188" y="2620571"/>
                    <a:pt x="464" y="2651703"/>
                  </a:cubicBezTo>
                </a:path>
              </a:pathLst>
            </a:custGeom>
            <a:noFill/>
            <a:ln w="24986" cap="flat">
              <a:solidFill>
                <a:srgbClr val="2AADDC"/>
              </a:solidFill>
              <a:prstDash val="solid"/>
              <a:miter/>
            </a:ln>
          </p:spPr>
          <p:txBody>
            <a:bodyPr rtlCol="0" anchor="ctr"/>
            <a:lstStyle/>
            <a:p>
              <a:endParaRPr lang="he-IL"/>
            </a:p>
          </p:txBody>
        </p:sp>
        <p:sp>
          <p:nvSpPr>
            <p:cNvPr id="12" name="Graphic 6">
              <a:extLst>
                <a:ext uri="{FF2B5EF4-FFF2-40B4-BE49-F238E27FC236}">
                  <a16:creationId xmlns:a16="http://schemas.microsoft.com/office/drawing/2014/main" id="{359AE246-4E9C-424C-A17B-24926BED58A6}"/>
                </a:ext>
              </a:extLst>
            </p:cNvPr>
            <p:cNvSpPr/>
            <p:nvPr/>
          </p:nvSpPr>
          <p:spPr>
            <a:xfrm>
              <a:off x="617030" y="3497403"/>
              <a:ext cx="2774368" cy="2280942"/>
            </a:xfrm>
            <a:custGeom>
              <a:avLst/>
              <a:gdLst>
                <a:gd name="connsiteX0" fmla="*/ 12 w 2774368"/>
                <a:gd name="connsiteY0" fmla="*/ 11141 h 2280942"/>
                <a:gd name="connsiteX1" fmla="*/ 1971439 w 2774368"/>
                <a:gd name="connsiteY1" fmla="*/ 71798 h 2280942"/>
                <a:gd name="connsiteX2" fmla="*/ 2608614 w 2774368"/>
                <a:gd name="connsiteY2" fmla="*/ 586534 h 2280942"/>
                <a:gd name="connsiteX3" fmla="*/ 2774381 w 2774368"/>
                <a:gd name="connsiteY3" fmla="*/ 2281380 h 2280942"/>
                <a:gd name="connsiteX4" fmla="*/ 24981 w 2774368"/>
                <a:gd name="connsiteY4" fmla="*/ 438 h 2280942"/>
                <a:gd name="connsiteX5" fmla="*/ 1963669 w 2774368"/>
                <a:gd name="connsiteY5" fmla="*/ 87331 h 2280942"/>
                <a:gd name="connsiteX6" fmla="*/ 2644177 w 2774368"/>
                <a:gd name="connsiteY6" fmla="*/ 601691 h 2280942"/>
                <a:gd name="connsiteX7" fmla="*/ 2768555 w 2774368"/>
                <a:gd name="connsiteY7" fmla="*/ 2247487 h 228094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</a:cxnLst>
              <a:rect l="l" t="t" r="r" b="b"/>
              <a:pathLst>
                <a:path w="2774368" h="2280942">
                  <a:moveTo>
                    <a:pt x="12" y="11141"/>
                  </a:moveTo>
                  <a:cubicBezTo>
                    <a:pt x="324525" y="20638"/>
                    <a:pt x="1536675" y="-24100"/>
                    <a:pt x="1971439" y="71798"/>
                  </a:cubicBezTo>
                  <a:cubicBezTo>
                    <a:pt x="2406203" y="167697"/>
                    <a:pt x="2474790" y="218270"/>
                    <a:pt x="2608614" y="586534"/>
                  </a:cubicBezTo>
                  <a:cubicBezTo>
                    <a:pt x="2742438" y="954801"/>
                    <a:pt x="2746270" y="1999564"/>
                    <a:pt x="2774381" y="2281380"/>
                  </a:cubicBezTo>
                  <a:moveTo>
                    <a:pt x="24981" y="438"/>
                  </a:moveTo>
                  <a:cubicBezTo>
                    <a:pt x="347247" y="10638"/>
                    <a:pt x="1527135" y="-12879"/>
                    <a:pt x="1963669" y="87331"/>
                  </a:cubicBezTo>
                  <a:cubicBezTo>
                    <a:pt x="2400202" y="187540"/>
                    <a:pt x="2510028" y="241665"/>
                    <a:pt x="2644177" y="601691"/>
                  </a:cubicBezTo>
                  <a:cubicBezTo>
                    <a:pt x="2778325" y="961719"/>
                    <a:pt x="2742306" y="1966957"/>
                    <a:pt x="2768555" y="2247487"/>
                  </a:cubicBezTo>
                </a:path>
              </a:pathLst>
            </a:custGeom>
            <a:noFill/>
            <a:ln w="24986" cap="flat">
              <a:solidFill>
                <a:srgbClr val="2AADDC"/>
              </a:solidFill>
              <a:prstDash val="solid"/>
              <a:miter/>
            </a:ln>
          </p:spPr>
          <p:txBody>
            <a:bodyPr rtlCol="0" anchor="ctr"/>
            <a:lstStyle/>
            <a:p>
              <a:endParaRPr lang="he-IL"/>
            </a:p>
          </p:txBody>
        </p:sp>
        <p:grpSp>
          <p:nvGrpSpPr>
            <p:cNvPr id="13" name="Graphic 6">
              <a:extLst>
                <a:ext uri="{FF2B5EF4-FFF2-40B4-BE49-F238E27FC236}">
                  <a16:creationId xmlns:a16="http://schemas.microsoft.com/office/drawing/2014/main" id="{7D990707-B13B-304B-8467-EB498E7FBC6C}"/>
                </a:ext>
              </a:extLst>
            </p:cNvPr>
            <p:cNvGrpSpPr/>
            <p:nvPr/>
          </p:nvGrpSpPr>
          <p:grpSpPr>
            <a:xfrm>
              <a:off x="2505408" y="2416848"/>
              <a:ext cx="1921683" cy="2112416"/>
              <a:chOff x="2505408" y="2416848"/>
              <a:chExt cx="1921683" cy="2112416"/>
            </a:xfrm>
            <a:noFill/>
          </p:grpSpPr>
          <p:sp>
            <p:nvSpPr>
              <p:cNvPr id="14" name="Graphic 6">
                <a:extLst>
                  <a:ext uri="{FF2B5EF4-FFF2-40B4-BE49-F238E27FC236}">
                    <a16:creationId xmlns:a16="http://schemas.microsoft.com/office/drawing/2014/main" id="{A8851983-2728-C843-9690-1BC1773DA419}"/>
                  </a:ext>
                </a:extLst>
              </p:cNvPr>
              <p:cNvSpPr/>
              <p:nvPr/>
            </p:nvSpPr>
            <p:spPr>
              <a:xfrm>
                <a:off x="2545034" y="2425223"/>
                <a:ext cx="1862729" cy="2095736"/>
              </a:xfrm>
              <a:custGeom>
                <a:avLst/>
                <a:gdLst>
                  <a:gd name="connsiteX0" fmla="*/ 730145 w 1862729"/>
                  <a:gd name="connsiteY0" fmla="*/ 266 h 2095736"/>
                  <a:gd name="connsiteX1" fmla="*/ 730145 w 1862729"/>
                  <a:gd name="connsiteY1" fmla="*/ 266 h 2095736"/>
                  <a:gd name="connsiteX2" fmla="*/ 730145 w 1862729"/>
                  <a:gd name="connsiteY2" fmla="*/ 266 h 2095736"/>
                  <a:gd name="connsiteX3" fmla="*/ 730145 w 1862729"/>
                  <a:gd name="connsiteY3" fmla="*/ 266 h 2095736"/>
                  <a:gd name="connsiteX4" fmla="*/ 686734 w 1862729"/>
                  <a:gd name="connsiteY4" fmla="*/ 193555 h 2095736"/>
                  <a:gd name="connsiteX5" fmla="*/ 758750 w 1862729"/>
                  <a:gd name="connsiteY5" fmla="*/ 118041 h 2095736"/>
                  <a:gd name="connsiteX6" fmla="*/ 699225 w 1862729"/>
                  <a:gd name="connsiteY6" fmla="*/ 189151 h 2095736"/>
                  <a:gd name="connsiteX7" fmla="*/ 755738 w 1862729"/>
                  <a:gd name="connsiteY7" fmla="*/ 132502 h 2095736"/>
                  <a:gd name="connsiteX8" fmla="*/ 435 w 1862729"/>
                  <a:gd name="connsiteY8" fmla="*/ 1150196 h 2095736"/>
                  <a:gd name="connsiteX9" fmla="*/ 43680 w 1862729"/>
                  <a:gd name="connsiteY9" fmla="*/ 1083996 h 2095736"/>
                  <a:gd name="connsiteX10" fmla="*/ 7680 w 1862729"/>
                  <a:gd name="connsiteY10" fmla="*/ 1143135 h 2095736"/>
                  <a:gd name="connsiteX11" fmla="*/ 51707 w 1862729"/>
                  <a:gd name="connsiteY11" fmla="*/ 1069611 h 2095736"/>
                  <a:gd name="connsiteX12" fmla="*/ 651676 w 1862729"/>
                  <a:gd name="connsiteY12" fmla="*/ 391714 h 2095736"/>
                  <a:gd name="connsiteX13" fmla="*/ 758648 w 1862729"/>
                  <a:gd name="connsiteY13" fmla="*/ 227839 h 2095736"/>
                  <a:gd name="connsiteX14" fmla="*/ 638885 w 1862729"/>
                  <a:gd name="connsiteY14" fmla="*/ 400600 h 2095736"/>
                  <a:gd name="connsiteX15" fmla="*/ 770996 w 1862729"/>
                  <a:gd name="connsiteY15" fmla="*/ 257939 h 2095736"/>
                  <a:gd name="connsiteX16" fmla="*/ 90607 w 1862729"/>
                  <a:gd name="connsiteY16" fmla="*/ 1188952 h 2095736"/>
                  <a:gd name="connsiteX17" fmla="*/ 238482 w 1862729"/>
                  <a:gd name="connsiteY17" fmla="*/ 1017090 h 2095736"/>
                  <a:gd name="connsiteX18" fmla="*/ 83650 w 1862729"/>
                  <a:gd name="connsiteY18" fmla="*/ 1206455 h 2095736"/>
                  <a:gd name="connsiteX19" fmla="*/ 265236 w 1862729"/>
                  <a:gd name="connsiteY19" fmla="*/ 1004436 h 2095736"/>
                  <a:gd name="connsiteX20" fmla="*/ 610409 w 1862729"/>
                  <a:gd name="connsiteY20" fmla="*/ 580209 h 2095736"/>
                  <a:gd name="connsiteX21" fmla="*/ 791391 w 1862729"/>
                  <a:gd name="connsiteY21" fmla="*/ 380282 h 2095736"/>
                  <a:gd name="connsiteX22" fmla="*/ 620317 w 1862729"/>
                  <a:gd name="connsiteY22" fmla="*/ 608343 h 2095736"/>
                  <a:gd name="connsiteX23" fmla="*/ 801166 w 1862729"/>
                  <a:gd name="connsiteY23" fmla="*/ 386437 h 2095736"/>
                  <a:gd name="connsiteX24" fmla="*/ 182764 w 1862729"/>
                  <a:gd name="connsiteY24" fmla="*/ 1225526 h 2095736"/>
                  <a:gd name="connsiteX25" fmla="*/ 855050 w 1862729"/>
                  <a:gd name="connsiteY25" fmla="*/ 468595 h 2095736"/>
                  <a:gd name="connsiteX26" fmla="*/ 192740 w 1862729"/>
                  <a:gd name="connsiteY26" fmla="*/ 1227045 h 2095736"/>
                  <a:gd name="connsiteX27" fmla="*/ 865263 w 1862729"/>
                  <a:gd name="connsiteY27" fmla="*/ 460536 h 2095736"/>
                  <a:gd name="connsiteX28" fmla="*/ 288447 w 1862729"/>
                  <a:gd name="connsiteY28" fmla="*/ 1257695 h 2095736"/>
                  <a:gd name="connsiteX29" fmla="*/ 880085 w 1862729"/>
                  <a:gd name="connsiteY29" fmla="*/ 579200 h 2095736"/>
                  <a:gd name="connsiteX30" fmla="*/ 306175 w 1862729"/>
                  <a:gd name="connsiteY30" fmla="*/ 1248510 h 2095736"/>
                  <a:gd name="connsiteX31" fmla="*/ 900271 w 1862729"/>
                  <a:gd name="connsiteY31" fmla="*/ 561965 h 2095736"/>
                  <a:gd name="connsiteX32" fmla="*/ 448433 w 1862729"/>
                  <a:gd name="connsiteY32" fmla="*/ 1240130 h 2095736"/>
                  <a:gd name="connsiteX33" fmla="*/ 972601 w 1862729"/>
                  <a:gd name="connsiteY33" fmla="*/ 661462 h 2095736"/>
                  <a:gd name="connsiteX34" fmla="*/ 433764 w 1862729"/>
                  <a:gd name="connsiteY34" fmla="*/ 1262594 h 2095736"/>
                  <a:gd name="connsiteX35" fmla="*/ 960615 w 1862729"/>
                  <a:gd name="connsiteY35" fmla="*/ 654163 h 2095736"/>
                  <a:gd name="connsiteX36" fmla="*/ 532665 w 1862729"/>
                  <a:gd name="connsiteY36" fmla="*/ 1300056 h 2095736"/>
                  <a:gd name="connsiteX37" fmla="*/ 1042990 w 1862729"/>
                  <a:gd name="connsiteY37" fmla="*/ 757663 h 2095736"/>
                  <a:gd name="connsiteX38" fmla="*/ 513227 w 1862729"/>
                  <a:gd name="connsiteY38" fmla="*/ 1314622 h 2095736"/>
                  <a:gd name="connsiteX39" fmla="*/ 1011633 w 1862729"/>
                  <a:gd name="connsiteY39" fmla="*/ 725375 h 2095736"/>
                  <a:gd name="connsiteX40" fmla="*/ 608398 w 1862729"/>
                  <a:gd name="connsiteY40" fmla="*/ 1357321 h 2095736"/>
                  <a:gd name="connsiteX41" fmla="*/ 1109888 w 1862729"/>
                  <a:gd name="connsiteY41" fmla="*/ 761662 h 2095736"/>
                  <a:gd name="connsiteX42" fmla="*/ 595560 w 1862729"/>
                  <a:gd name="connsiteY42" fmla="*/ 1365007 h 2095736"/>
                  <a:gd name="connsiteX43" fmla="*/ 1121399 w 1862729"/>
                  <a:gd name="connsiteY43" fmla="*/ 765618 h 2095736"/>
                  <a:gd name="connsiteX44" fmla="*/ 628442 w 1862729"/>
                  <a:gd name="connsiteY44" fmla="*/ 1458414 h 2095736"/>
                  <a:gd name="connsiteX45" fmla="*/ 1208568 w 1862729"/>
                  <a:gd name="connsiteY45" fmla="*/ 775991 h 2095736"/>
                  <a:gd name="connsiteX46" fmla="*/ 646190 w 1862729"/>
                  <a:gd name="connsiteY46" fmla="*/ 1466675 h 2095736"/>
                  <a:gd name="connsiteX47" fmla="*/ 1244486 w 1862729"/>
                  <a:gd name="connsiteY47" fmla="*/ 804717 h 2095736"/>
                  <a:gd name="connsiteX48" fmla="*/ 680615 w 1862729"/>
                  <a:gd name="connsiteY48" fmla="*/ 1586497 h 2095736"/>
                  <a:gd name="connsiteX49" fmla="*/ 1049557 w 1862729"/>
                  <a:gd name="connsiteY49" fmla="*/ 1160063 h 2095736"/>
                  <a:gd name="connsiteX50" fmla="*/ 694797 w 1862729"/>
                  <a:gd name="connsiteY50" fmla="*/ 1580935 h 2095736"/>
                  <a:gd name="connsiteX51" fmla="*/ 1043505 w 1862729"/>
                  <a:gd name="connsiteY51" fmla="*/ 1153821 h 2095736"/>
                  <a:gd name="connsiteX52" fmla="*/ 1034427 w 1862729"/>
                  <a:gd name="connsiteY52" fmla="*/ 1173342 h 2095736"/>
                  <a:gd name="connsiteX53" fmla="*/ 1335339 w 1862729"/>
                  <a:gd name="connsiteY53" fmla="*/ 807935 h 2095736"/>
                  <a:gd name="connsiteX54" fmla="*/ 1044920 w 1862729"/>
                  <a:gd name="connsiteY54" fmla="*/ 1157795 h 2095736"/>
                  <a:gd name="connsiteX55" fmla="*/ 1356218 w 1862729"/>
                  <a:gd name="connsiteY55" fmla="*/ 813990 h 2095736"/>
                  <a:gd name="connsiteX56" fmla="*/ 704226 w 1862729"/>
                  <a:gd name="connsiteY56" fmla="*/ 1715642 h 2095736"/>
                  <a:gd name="connsiteX57" fmla="*/ 950045 w 1862729"/>
                  <a:gd name="connsiteY57" fmla="*/ 1397732 h 2095736"/>
                  <a:gd name="connsiteX58" fmla="*/ 712476 w 1862729"/>
                  <a:gd name="connsiteY58" fmla="*/ 1708106 h 2095736"/>
                  <a:gd name="connsiteX59" fmla="*/ 973061 w 1862729"/>
                  <a:gd name="connsiteY59" fmla="*/ 1419072 h 2095736"/>
                  <a:gd name="connsiteX60" fmla="*/ 1290004 w 1862729"/>
                  <a:gd name="connsiteY60" fmla="*/ 1032037 h 2095736"/>
                  <a:gd name="connsiteX61" fmla="*/ 1483135 w 1862729"/>
                  <a:gd name="connsiteY61" fmla="*/ 794662 h 2095736"/>
                  <a:gd name="connsiteX62" fmla="*/ 1279450 w 1862729"/>
                  <a:gd name="connsiteY62" fmla="*/ 1053964 h 2095736"/>
                  <a:gd name="connsiteX63" fmla="*/ 1486248 w 1862729"/>
                  <a:gd name="connsiteY63" fmla="*/ 819502 h 2095736"/>
                  <a:gd name="connsiteX64" fmla="*/ 735946 w 1862729"/>
                  <a:gd name="connsiteY64" fmla="*/ 1818966 h 2095736"/>
                  <a:gd name="connsiteX65" fmla="*/ 940739 w 1862729"/>
                  <a:gd name="connsiteY65" fmla="*/ 1629939 h 2095736"/>
                  <a:gd name="connsiteX66" fmla="*/ 727854 w 1862729"/>
                  <a:gd name="connsiteY66" fmla="*/ 1815430 h 2095736"/>
                  <a:gd name="connsiteX67" fmla="*/ 914019 w 1862729"/>
                  <a:gd name="connsiteY67" fmla="*/ 1604618 h 2095736"/>
                  <a:gd name="connsiteX68" fmla="*/ 1447678 w 1862729"/>
                  <a:gd name="connsiteY68" fmla="*/ 982721 h 2095736"/>
                  <a:gd name="connsiteX69" fmla="*/ 1601737 w 1862729"/>
                  <a:gd name="connsiteY69" fmla="*/ 806854 h 2095736"/>
                  <a:gd name="connsiteX70" fmla="*/ 1444847 w 1862729"/>
                  <a:gd name="connsiteY70" fmla="*/ 1010897 h 2095736"/>
                  <a:gd name="connsiteX71" fmla="*/ 1607094 w 1862729"/>
                  <a:gd name="connsiteY71" fmla="*/ 839560 h 2095736"/>
                  <a:gd name="connsiteX72" fmla="*/ 759350 w 1862729"/>
                  <a:gd name="connsiteY72" fmla="*/ 1957734 h 2095736"/>
                  <a:gd name="connsiteX73" fmla="*/ 903450 w 1862729"/>
                  <a:gd name="connsiteY73" fmla="*/ 1828996 h 2095736"/>
                  <a:gd name="connsiteX74" fmla="*/ 765214 w 1862729"/>
                  <a:gd name="connsiteY74" fmla="*/ 1956329 h 2095736"/>
                  <a:gd name="connsiteX75" fmla="*/ 872213 w 1862729"/>
                  <a:gd name="connsiteY75" fmla="*/ 1811930 h 2095736"/>
                  <a:gd name="connsiteX76" fmla="*/ 1625591 w 1862729"/>
                  <a:gd name="connsiteY76" fmla="*/ 970380 h 2095736"/>
                  <a:gd name="connsiteX77" fmla="*/ 1755189 w 1862729"/>
                  <a:gd name="connsiteY77" fmla="*/ 800411 h 2095736"/>
                  <a:gd name="connsiteX78" fmla="*/ 1626216 w 1862729"/>
                  <a:gd name="connsiteY78" fmla="*/ 972304 h 2095736"/>
                  <a:gd name="connsiteX79" fmla="*/ 1761184 w 1862729"/>
                  <a:gd name="connsiteY79" fmla="*/ 812672 h 2095736"/>
                  <a:gd name="connsiteX80" fmla="*/ 764051 w 1862729"/>
                  <a:gd name="connsiteY80" fmla="*/ 2095259 h 2095736"/>
                  <a:gd name="connsiteX81" fmla="*/ 825478 w 1862729"/>
                  <a:gd name="connsiteY81" fmla="*/ 2016861 h 2095736"/>
                  <a:gd name="connsiteX82" fmla="*/ 761408 w 1862729"/>
                  <a:gd name="connsiteY82" fmla="*/ 2096003 h 2095736"/>
                  <a:gd name="connsiteX83" fmla="*/ 822013 w 1862729"/>
                  <a:gd name="connsiteY83" fmla="*/ 2019848 h 2095736"/>
                  <a:gd name="connsiteX84" fmla="*/ 1764491 w 1862729"/>
                  <a:gd name="connsiteY84" fmla="*/ 933705 h 2095736"/>
                  <a:gd name="connsiteX85" fmla="*/ 1839229 w 1862729"/>
                  <a:gd name="connsiteY85" fmla="*/ 826250 h 2095736"/>
                  <a:gd name="connsiteX86" fmla="*/ 1790333 w 1862729"/>
                  <a:gd name="connsiteY86" fmla="*/ 929706 h 2095736"/>
                  <a:gd name="connsiteX87" fmla="*/ 1863164 w 1862729"/>
                  <a:gd name="connsiteY87" fmla="*/ 842935 h 2095736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  <a:cxn ang="0">
                    <a:pos x="connsiteX76" y="connsiteY76"/>
                  </a:cxn>
                  <a:cxn ang="0">
                    <a:pos x="connsiteX77" y="connsiteY77"/>
                  </a:cxn>
                  <a:cxn ang="0">
                    <a:pos x="connsiteX78" y="connsiteY78"/>
                  </a:cxn>
                  <a:cxn ang="0">
                    <a:pos x="connsiteX79" y="connsiteY79"/>
                  </a:cxn>
                  <a:cxn ang="0">
                    <a:pos x="connsiteX80" y="connsiteY80"/>
                  </a:cxn>
                  <a:cxn ang="0">
                    <a:pos x="connsiteX81" y="connsiteY81"/>
                  </a:cxn>
                  <a:cxn ang="0">
                    <a:pos x="connsiteX82" y="connsiteY82"/>
                  </a:cxn>
                  <a:cxn ang="0">
                    <a:pos x="connsiteX83" y="connsiteY83"/>
                  </a:cxn>
                  <a:cxn ang="0">
                    <a:pos x="connsiteX84" y="connsiteY84"/>
                  </a:cxn>
                  <a:cxn ang="0">
                    <a:pos x="connsiteX85" y="connsiteY85"/>
                  </a:cxn>
                  <a:cxn ang="0">
                    <a:pos x="connsiteX86" y="connsiteY86"/>
                  </a:cxn>
                  <a:cxn ang="0">
                    <a:pos x="connsiteX87" y="connsiteY87"/>
                  </a:cxn>
                </a:cxnLst>
                <a:rect l="l" t="t" r="r" b="b"/>
                <a:pathLst>
                  <a:path w="1862729" h="2095736">
                    <a:moveTo>
                      <a:pt x="730145" y="266"/>
                    </a:moveTo>
                    <a:cubicBezTo>
                      <a:pt x="730145" y="266"/>
                      <a:pt x="730145" y="266"/>
                      <a:pt x="730145" y="266"/>
                    </a:cubicBezTo>
                    <a:moveTo>
                      <a:pt x="730145" y="266"/>
                    </a:moveTo>
                    <a:cubicBezTo>
                      <a:pt x="730145" y="266"/>
                      <a:pt x="730145" y="266"/>
                      <a:pt x="730145" y="266"/>
                    </a:cubicBezTo>
                    <a:moveTo>
                      <a:pt x="686734" y="193555"/>
                    </a:moveTo>
                    <a:cubicBezTo>
                      <a:pt x="716620" y="172861"/>
                      <a:pt x="712720" y="147460"/>
                      <a:pt x="758750" y="118041"/>
                    </a:cubicBezTo>
                    <a:moveTo>
                      <a:pt x="699225" y="189151"/>
                    </a:moveTo>
                    <a:cubicBezTo>
                      <a:pt x="706971" y="186716"/>
                      <a:pt x="729823" y="165783"/>
                      <a:pt x="755738" y="132502"/>
                    </a:cubicBezTo>
                    <a:moveTo>
                      <a:pt x="435" y="1150196"/>
                    </a:moveTo>
                    <a:cubicBezTo>
                      <a:pt x="32466" y="1128301"/>
                      <a:pt x="30834" y="1122127"/>
                      <a:pt x="43680" y="1083996"/>
                    </a:cubicBezTo>
                    <a:moveTo>
                      <a:pt x="7680" y="1143135"/>
                    </a:moveTo>
                    <a:cubicBezTo>
                      <a:pt x="22001" y="1132162"/>
                      <a:pt x="30716" y="1106836"/>
                      <a:pt x="51707" y="1069611"/>
                    </a:cubicBezTo>
                    <a:moveTo>
                      <a:pt x="651676" y="391714"/>
                    </a:moveTo>
                    <a:cubicBezTo>
                      <a:pt x="677770" y="355395"/>
                      <a:pt x="745930" y="290633"/>
                      <a:pt x="758648" y="227839"/>
                    </a:cubicBezTo>
                    <a:moveTo>
                      <a:pt x="638885" y="400600"/>
                    </a:moveTo>
                    <a:cubicBezTo>
                      <a:pt x="705243" y="341297"/>
                      <a:pt x="737431" y="290186"/>
                      <a:pt x="770996" y="257939"/>
                    </a:cubicBezTo>
                    <a:moveTo>
                      <a:pt x="90607" y="1188952"/>
                    </a:moveTo>
                    <a:cubicBezTo>
                      <a:pt x="152744" y="1125095"/>
                      <a:pt x="241416" y="1062638"/>
                      <a:pt x="238482" y="1017090"/>
                    </a:cubicBezTo>
                    <a:moveTo>
                      <a:pt x="83650" y="1206455"/>
                    </a:moveTo>
                    <a:cubicBezTo>
                      <a:pt x="132343" y="1148784"/>
                      <a:pt x="185220" y="1085527"/>
                      <a:pt x="265236" y="1004436"/>
                    </a:cubicBezTo>
                    <a:moveTo>
                      <a:pt x="610409" y="580209"/>
                    </a:moveTo>
                    <a:cubicBezTo>
                      <a:pt x="641533" y="532268"/>
                      <a:pt x="667392" y="522557"/>
                      <a:pt x="791391" y="380282"/>
                    </a:cubicBezTo>
                    <a:moveTo>
                      <a:pt x="620317" y="608343"/>
                    </a:moveTo>
                    <a:cubicBezTo>
                      <a:pt x="662812" y="521969"/>
                      <a:pt x="752422" y="428717"/>
                      <a:pt x="801166" y="386437"/>
                    </a:cubicBezTo>
                    <a:moveTo>
                      <a:pt x="182764" y="1225526"/>
                    </a:moveTo>
                    <a:cubicBezTo>
                      <a:pt x="423413" y="977566"/>
                      <a:pt x="621351" y="758707"/>
                      <a:pt x="855050" y="468595"/>
                    </a:cubicBezTo>
                    <a:moveTo>
                      <a:pt x="192740" y="1227045"/>
                    </a:moveTo>
                    <a:cubicBezTo>
                      <a:pt x="402183" y="982253"/>
                      <a:pt x="605875" y="749133"/>
                      <a:pt x="865263" y="460536"/>
                    </a:cubicBezTo>
                    <a:moveTo>
                      <a:pt x="288447" y="1257695"/>
                    </a:moveTo>
                    <a:cubicBezTo>
                      <a:pt x="447413" y="1109217"/>
                      <a:pt x="597839" y="919802"/>
                      <a:pt x="880085" y="579200"/>
                    </a:cubicBezTo>
                    <a:moveTo>
                      <a:pt x="306175" y="1248510"/>
                    </a:moveTo>
                    <a:cubicBezTo>
                      <a:pt x="516528" y="1029394"/>
                      <a:pt x="712921" y="796112"/>
                      <a:pt x="900271" y="561965"/>
                    </a:cubicBezTo>
                    <a:moveTo>
                      <a:pt x="448433" y="1240130"/>
                    </a:moveTo>
                    <a:cubicBezTo>
                      <a:pt x="585119" y="1076623"/>
                      <a:pt x="756999" y="879222"/>
                      <a:pt x="972601" y="661462"/>
                    </a:cubicBezTo>
                    <a:moveTo>
                      <a:pt x="433764" y="1262594"/>
                    </a:moveTo>
                    <a:cubicBezTo>
                      <a:pt x="582019" y="1076710"/>
                      <a:pt x="741136" y="895800"/>
                      <a:pt x="960615" y="654163"/>
                    </a:cubicBezTo>
                    <a:moveTo>
                      <a:pt x="532665" y="1300056"/>
                    </a:moveTo>
                    <a:cubicBezTo>
                      <a:pt x="723594" y="1093245"/>
                      <a:pt x="894026" y="866224"/>
                      <a:pt x="1042990" y="757663"/>
                    </a:cubicBezTo>
                    <a:moveTo>
                      <a:pt x="513227" y="1314622"/>
                    </a:moveTo>
                    <a:cubicBezTo>
                      <a:pt x="712125" y="1104043"/>
                      <a:pt x="905366" y="889507"/>
                      <a:pt x="1011633" y="725375"/>
                    </a:cubicBezTo>
                    <a:moveTo>
                      <a:pt x="608398" y="1357321"/>
                    </a:moveTo>
                    <a:cubicBezTo>
                      <a:pt x="743562" y="1200087"/>
                      <a:pt x="899845" y="1063175"/>
                      <a:pt x="1109888" y="761662"/>
                    </a:cubicBezTo>
                    <a:moveTo>
                      <a:pt x="595560" y="1365007"/>
                    </a:moveTo>
                    <a:cubicBezTo>
                      <a:pt x="696064" y="1252196"/>
                      <a:pt x="795919" y="1121721"/>
                      <a:pt x="1121399" y="765618"/>
                    </a:cubicBezTo>
                    <a:moveTo>
                      <a:pt x="628442" y="1458414"/>
                    </a:moveTo>
                    <a:cubicBezTo>
                      <a:pt x="857465" y="1246860"/>
                      <a:pt x="1015294" y="1042017"/>
                      <a:pt x="1208568" y="775991"/>
                    </a:cubicBezTo>
                    <a:moveTo>
                      <a:pt x="646190" y="1466675"/>
                    </a:moveTo>
                    <a:cubicBezTo>
                      <a:pt x="821802" y="1259445"/>
                      <a:pt x="1011074" y="1045116"/>
                      <a:pt x="1244486" y="804717"/>
                    </a:cubicBezTo>
                    <a:moveTo>
                      <a:pt x="680615" y="1586497"/>
                    </a:moveTo>
                    <a:cubicBezTo>
                      <a:pt x="785043" y="1469706"/>
                      <a:pt x="855680" y="1401869"/>
                      <a:pt x="1049557" y="1160063"/>
                    </a:cubicBezTo>
                    <a:moveTo>
                      <a:pt x="694797" y="1580935"/>
                    </a:moveTo>
                    <a:cubicBezTo>
                      <a:pt x="808189" y="1436537"/>
                      <a:pt x="951258" y="1304843"/>
                      <a:pt x="1043505" y="1153821"/>
                    </a:cubicBezTo>
                    <a:moveTo>
                      <a:pt x="1034427" y="1173342"/>
                    </a:moveTo>
                    <a:cubicBezTo>
                      <a:pt x="1134485" y="1087427"/>
                      <a:pt x="1198387" y="954114"/>
                      <a:pt x="1335339" y="807935"/>
                    </a:cubicBezTo>
                    <a:moveTo>
                      <a:pt x="1044920" y="1157795"/>
                    </a:moveTo>
                    <a:cubicBezTo>
                      <a:pt x="1122833" y="1097469"/>
                      <a:pt x="1174483" y="1002917"/>
                      <a:pt x="1356218" y="813990"/>
                    </a:cubicBezTo>
                    <a:moveTo>
                      <a:pt x="704226" y="1715642"/>
                    </a:moveTo>
                    <a:cubicBezTo>
                      <a:pt x="773205" y="1617560"/>
                      <a:pt x="839915" y="1550454"/>
                      <a:pt x="950045" y="1397732"/>
                    </a:cubicBezTo>
                    <a:moveTo>
                      <a:pt x="712476" y="1708106"/>
                    </a:moveTo>
                    <a:cubicBezTo>
                      <a:pt x="798601" y="1622534"/>
                      <a:pt x="858683" y="1521759"/>
                      <a:pt x="973061" y="1419072"/>
                    </a:cubicBezTo>
                    <a:moveTo>
                      <a:pt x="1290004" y="1032037"/>
                    </a:moveTo>
                    <a:cubicBezTo>
                      <a:pt x="1332936" y="977022"/>
                      <a:pt x="1407027" y="882946"/>
                      <a:pt x="1483135" y="794662"/>
                    </a:cubicBezTo>
                    <a:moveTo>
                      <a:pt x="1279450" y="1053964"/>
                    </a:moveTo>
                    <a:cubicBezTo>
                      <a:pt x="1341719" y="971680"/>
                      <a:pt x="1384005" y="926550"/>
                      <a:pt x="1486248" y="819502"/>
                    </a:cubicBezTo>
                    <a:moveTo>
                      <a:pt x="735946" y="1818966"/>
                    </a:moveTo>
                    <a:cubicBezTo>
                      <a:pt x="821617" y="1746505"/>
                      <a:pt x="890187" y="1672287"/>
                      <a:pt x="940739" y="1629939"/>
                    </a:cubicBezTo>
                    <a:moveTo>
                      <a:pt x="727854" y="1815430"/>
                    </a:moveTo>
                    <a:cubicBezTo>
                      <a:pt x="790099" y="1742356"/>
                      <a:pt x="865359" y="1673381"/>
                      <a:pt x="914019" y="1604618"/>
                    </a:cubicBezTo>
                    <a:moveTo>
                      <a:pt x="1447678" y="982721"/>
                    </a:moveTo>
                    <a:cubicBezTo>
                      <a:pt x="1529468" y="933880"/>
                      <a:pt x="1559317" y="851364"/>
                      <a:pt x="1601737" y="806854"/>
                    </a:cubicBezTo>
                    <a:moveTo>
                      <a:pt x="1444847" y="1010897"/>
                    </a:moveTo>
                    <a:cubicBezTo>
                      <a:pt x="1491642" y="961663"/>
                      <a:pt x="1516191" y="907454"/>
                      <a:pt x="1607094" y="839560"/>
                    </a:cubicBezTo>
                    <a:moveTo>
                      <a:pt x="759350" y="1957734"/>
                    </a:moveTo>
                    <a:cubicBezTo>
                      <a:pt x="792505" y="1906806"/>
                      <a:pt x="803632" y="1878843"/>
                      <a:pt x="903450" y="1828996"/>
                    </a:cubicBezTo>
                    <a:moveTo>
                      <a:pt x="765214" y="1956329"/>
                    </a:moveTo>
                    <a:cubicBezTo>
                      <a:pt x="796030" y="1889741"/>
                      <a:pt x="844586" y="1829683"/>
                      <a:pt x="872213" y="1811930"/>
                    </a:cubicBezTo>
                    <a:moveTo>
                      <a:pt x="1625591" y="970380"/>
                    </a:moveTo>
                    <a:cubicBezTo>
                      <a:pt x="1684533" y="892838"/>
                      <a:pt x="1693966" y="854626"/>
                      <a:pt x="1755189" y="800411"/>
                    </a:cubicBezTo>
                    <a:moveTo>
                      <a:pt x="1626216" y="972304"/>
                    </a:moveTo>
                    <a:cubicBezTo>
                      <a:pt x="1660672" y="895450"/>
                      <a:pt x="1723846" y="862381"/>
                      <a:pt x="1761184" y="812672"/>
                    </a:cubicBezTo>
                    <a:moveTo>
                      <a:pt x="764051" y="2095259"/>
                    </a:moveTo>
                    <a:cubicBezTo>
                      <a:pt x="788061" y="2088316"/>
                      <a:pt x="806953" y="2060728"/>
                      <a:pt x="825478" y="2016861"/>
                    </a:cubicBezTo>
                    <a:moveTo>
                      <a:pt x="761408" y="2096003"/>
                    </a:moveTo>
                    <a:cubicBezTo>
                      <a:pt x="780138" y="2073219"/>
                      <a:pt x="804701" y="2041469"/>
                      <a:pt x="822013" y="2019848"/>
                    </a:cubicBezTo>
                    <a:moveTo>
                      <a:pt x="1764491" y="933705"/>
                    </a:moveTo>
                    <a:cubicBezTo>
                      <a:pt x="1803510" y="905323"/>
                      <a:pt x="1821226" y="873373"/>
                      <a:pt x="1839229" y="826250"/>
                    </a:cubicBezTo>
                    <a:moveTo>
                      <a:pt x="1790333" y="929706"/>
                    </a:moveTo>
                    <a:cubicBezTo>
                      <a:pt x="1809180" y="899580"/>
                      <a:pt x="1824314" y="878141"/>
                      <a:pt x="1863164" y="842935"/>
                    </a:cubicBezTo>
                  </a:path>
                </a:pathLst>
              </a:custGeom>
              <a:noFill/>
              <a:ln w="12493" cap="flat">
                <a:solidFill>
                  <a:srgbClr val="2AADDC"/>
                </a:solidFill>
                <a:prstDash val="solid"/>
                <a:miter/>
              </a:ln>
            </p:spPr>
            <p:txBody>
              <a:bodyPr rtlCol="0" anchor="ctr"/>
              <a:lstStyle/>
              <a:p>
                <a:endParaRPr lang="he-IL"/>
              </a:p>
            </p:txBody>
          </p:sp>
          <p:sp>
            <p:nvSpPr>
              <p:cNvPr id="15" name="Graphic 6">
                <a:extLst>
                  <a:ext uri="{FF2B5EF4-FFF2-40B4-BE49-F238E27FC236}">
                    <a16:creationId xmlns:a16="http://schemas.microsoft.com/office/drawing/2014/main" id="{88FD4E53-CCB6-4A4B-A13F-6B1A32EFF593}"/>
                  </a:ext>
                </a:extLst>
              </p:cNvPr>
              <p:cNvSpPr/>
              <p:nvPr/>
            </p:nvSpPr>
            <p:spPr>
              <a:xfrm>
                <a:off x="2505408" y="2416848"/>
                <a:ext cx="1921683" cy="2112416"/>
              </a:xfrm>
              <a:custGeom>
                <a:avLst/>
                <a:gdLst>
                  <a:gd name="connsiteX0" fmla="*/ 784986 w 1921683"/>
                  <a:gd name="connsiteY0" fmla="*/ 266 h 2112416"/>
                  <a:gd name="connsiteX1" fmla="*/ 993141 w 1921683"/>
                  <a:gd name="connsiteY1" fmla="*/ 673811 h 2112416"/>
                  <a:gd name="connsiteX2" fmla="*/ 1921887 w 1921683"/>
                  <a:gd name="connsiteY2" fmla="*/ 852009 h 2112416"/>
                  <a:gd name="connsiteX3" fmla="*/ 1080241 w 1921683"/>
                  <a:gd name="connsiteY3" fmla="*/ 1169975 h 2112416"/>
                  <a:gd name="connsiteX4" fmla="*/ 820719 w 1921683"/>
                  <a:gd name="connsiteY4" fmla="*/ 2104940 h 2112416"/>
                  <a:gd name="connsiteX5" fmla="*/ 567622 w 1921683"/>
                  <a:gd name="connsiteY5" fmla="*/ 1318935 h 2112416"/>
                  <a:gd name="connsiteX6" fmla="*/ 435 w 1921683"/>
                  <a:gd name="connsiteY6" fmla="*/ 1121484 h 2112416"/>
                  <a:gd name="connsiteX7" fmla="*/ 566409 w 1921683"/>
                  <a:gd name="connsiteY7" fmla="*/ 814466 h 2112416"/>
                  <a:gd name="connsiteX8" fmla="*/ 784645 w 1921683"/>
                  <a:gd name="connsiteY8" fmla="*/ 3149 h 2112416"/>
                  <a:gd name="connsiteX9" fmla="*/ 771713 w 1921683"/>
                  <a:gd name="connsiteY9" fmla="*/ 34285 h 2112416"/>
                  <a:gd name="connsiteX10" fmla="*/ 978037 w 1921683"/>
                  <a:gd name="connsiteY10" fmla="*/ 692601 h 2112416"/>
                  <a:gd name="connsiteX11" fmla="*/ 1913104 w 1921683"/>
                  <a:gd name="connsiteY11" fmla="*/ 870912 h 2112416"/>
                  <a:gd name="connsiteX12" fmla="*/ 1082012 w 1921683"/>
                  <a:gd name="connsiteY12" fmla="*/ 1189309 h 2112416"/>
                  <a:gd name="connsiteX13" fmla="*/ 806034 w 1921683"/>
                  <a:gd name="connsiteY13" fmla="*/ 2111826 h 2112416"/>
                  <a:gd name="connsiteX14" fmla="*/ 581782 w 1921683"/>
                  <a:gd name="connsiteY14" fmla="*/ 1351479 h 2112416"/>
                  <a:gd name="connsiteX15" fmla="*/ 11969 w 1921683"/>
                  <a:gd name="connsiteY15" fmla="*/ 1107862 h 2112416"/>
                  <a:gd name="connsiteX16" fmla="*/ 553922 w 1921683"/>
                  <a:gd name="connsiteY16" fmla="*/ 811285 h 2112416"/>
                  <a:gd name="connsiteX17" fmla="*/ 768047 w 1921683"/>
                  <a:gd name="connsiteY17" fmla="*/ 33750 h 2112416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</a:cxnLst>
                <a:rect l="l" t="t" r="r" b="b"/>
                <a:pathLst>
                  <a:path w="1921683" h="2112416">
                    <a:moveTo>
                      <a:pt x="784986" y="266"/>
                    </a:moveTo>
                    <a:cubicBezTo>
                      <a:pt x="824092" y="112045"/>
                      <a:pt x="803658" y="531855"/>
                      <a:pt x="993141" y="673811"/>
                    </a:cubicBezTo>
                    <a:cubicBezTo>
                      <a:pt x="1182625" y="815772"/>
                      <a:pt x="1907372" y="769318"/>
                      <a:pt x="1921887" y="852009"/>
                    </a:cubicBezTo>
                    <a:cubicBezTo>
                      <a:pt x="1936409" y="934706"/>
                      <a:pt x="1263770" y="961158"/>
                      <a:pt x="1080241" y="1169975"/>
                    </a:cubicBezTo>
                    <a:cubicBezTo>
                      <a:pt x="896712" y="1378799"/>
                      <a:pt x="906156" y="2080113"/>
                      <a:pt x="820719" y="2104940"/>
                    </a:cubicBezTo>
                    <a:cubicBezTo>
                      <a:pt x="735283" y="2129766"/>
                      <a:pt x="704336" y="1482848"/>
                      <a:pt x="567622" y="1318935"/>
                    </a:cubicBezTo>
                    <a:cubicBezTo>
                      <a:pt x="430908" y="1155028"/>
                      <a:pt x="641" y="1205562"/>
                      <a:pt x="435" y="1121484"/>
                    </a:cubicBezTo>
                    <a:cubicBezTo>
                      <a:pt x="235" y="1037406"/>
                      <a:pt x="435708" y="1000856"/>
                      <a:pt x="566409" y="814466"/>
                    </a:cubicBezTo>
                    <a:cubicBezTo>
                      <a:pt x="697110" y="628079"/>
                      <a:pt x="752508" y="139364"/>
                      <a:pt x="784645" y="3149"/>
                    </a:cubicBezTo>
                    <a:moveTo>
                      <a:pt x="771713" y="34285"/>
                    </a:moveTo>
                    <a:cubicBezTo>
                      <a:pt x="809321" y="148929"/>
                      <a:pt x="787805" y="553164"/>
                      <a:pt x="978037" y="692601"/>
                    </a:cubicBezTo>
                    <a:cubicBezTo>
                      <a:pt x="1168268" y="832038"/>
                      <a:pt x="1895776" y="788127"/>
                      <a:pt x="1913104" y="870912"/>
                    </a:cubicBezTo>
                    <a:cubicBezTo>
                      <a:pt x="1930432" y="953696"/>
                      <a:pt x="1266523" y="982491"/>
                      <a:pt x="1082012" y="1189309"/>
                    </a:cubicBezTo>
                    <a:cubicBezTo>
                      <a:pt x="897501" y="1396127"/>
                      <a:pt x="889405" y="2084793"/>
                      <a:pt x="806034" y="2111826"/>
                    </a:cubicBezTo>
                    <a:cubicBezTo>
                      <a:pt x="722662" y="2138852"/>
                      <a:pt x="714125" y="1518804"/>
                      <a:pt x="581782" y="1351479"/>
                    </a:cubicBezTo>
                    <a:cubicBezTo>
                      <a:pt x="449438" y="1184154"/>
                      <a:pt x="16613" y="1197895"/>
                      <a:pt x="11969" y="1107862"/>
                    </a:cubicBezTo>
                    <a:cubicBezTo>
                      <a:pt x="7330" y="1017828"/>
                      <a:pt x="427909" y="990302"/>
                      <a:pt x="553922" y="811285"/>
                    </a:cubicBezTo>
                    <a:cubicBezTo>
                      <a:pt x="679935" y="632267"/>
                      <a:pt x="732894" y="171585"/>
                      <a:pt x="768047" y="33750"/>
                    </a:cubicBezTo>
                  </a:path>
                </a:pathLst>
              </a:custGeom>
              <a:noFill/>
              <a:ln w="24986" cap="flat">
                <a:noFill/>
                <a:prstDash val="solid"/>
                <a:miter/>
              </a:ln>
            </p:spPr>
            <p:txBody>
              <a:bodyPr rtlCol="0" anchor="ctr"/>
              <a:lstStyle/>
              <a:p>
                <a:endParaRPr lang="he-IL"/>
              </a:p>
            </p:txBody>
          </p:sp>
        </p:grpSp>
        <p:sp>
          <p:nvSpPr>
            <p:cNvPr id="16" name="Graphic 6">
              <a:extLst>
                <a:ext uri="{FF2B5EF4-FFF2-40B4-BE49-F238E27FC236}">
                  <a16:creationId xmlns:a16="http://schemas.microsoft.com/office/drawing/2014/main" id="{CDAAE7D2-7BD5-A644-B377-2D7C07DA3AA8}"/>
                </a:ext>
              </a:extLst>
            </p:cNvPr>
            <p:cNvSpPr txBox="1"/>
            <p:nvPr/>
          </p:nvSpPr>
          <p:spPr>
            <a:xfrm>
              <a:off x="4208170" y="4033813"/>
              <a:ext cx="901209" cy="52322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l"/>
              <a:r>
                <a:rPr lang="he-IL" sz="2800" spc="0" baseline="0" dirty="0">
                  <a:solidFill>
                    <a:srgbClr val="495057"/>
                  </a:solidFill>
                  <a:latin typeface="Gveret Levin AlefAlefAlef" pitchFamily="2" charset="-79"/>
                  <a:cs typeface="Gveret Levin AlefAlefAlef" pitchFamily="2" charset="-79"/>
                  <a:sym typeface="Arial"/>
                  <a:rtl/>
                </a:rPr>
                <a:t>פשוט</a:t>
              </a:r>
            </a:p>
          </p:txBody>
        </p:sp>
        <p:sp>
          <p:nvSpPr>
            <p:cNvPr id="17" name="Graphic 6">
              <a:extLst>
                <a:ext uri="{FF2B5EF4-FFF2-40B4-BE49-F238E27FC236}">
                  <a16:creationId xmlns:a16="http://schemas.microsoft.com/office/drawing/2014/main" id="{C5810447-0713-5445-90D8-655FE5335591}"/>
                </a:ext>
              </a:extLst>
            </p:cNvPr>
            <p:cNvSpPr txBox="1"/>
            <p:nvPr/>
          </p:nvSpPr>
          <p:spPr>
            <a:xfrm>
              <a:off x="4099967" y="1778461"/>
              <a:ext cx="1045479" cy="523220"/>
            </a:xfrm>
            <a:prstGeom prst="rect">
              <a:avLst/>
            </a:prstGeom>
            <a:noFill/>
          </p:spPr>
          <p:txBody>
            <a:bodyPr rot="0" spcFirstLastPara="0" vertOverflow="overflow" horzOverflow="overflow" vert="horz" wrap="none" lIns="91440" tIns="45720" rIns="91440" bIns="45720" numCol="1" spcCol="0" rtlCol="0" fromWordArt="0" anchor="t" anchorCtr="0" forceAA="0" compatLnSpc="1">
              <a:prstTxWarp prst="textNoShape">
                <a:avLst/>
              </a:prstTxWarp>
              <a:spAutoFit/>
            </a:bodyPr>
            <a:lstStyle>
              <a:defPPr>
                <a:defRPr lang="en-US"/>
              </a:defPPr>
              <a:lvl1pPr>
                <a:defRPr sz="4134" spc="0" baseline="0">
                  <a:solidFill>
                    <a:srgbClr val="495057"/>
                  </a:solidFill>
                  <a:latin typeface="Gveret Levin AlefAlefAlef" pitchFamily="2" charset="-79"/>
                  <a:cs typeface="Gveret Levin AlefAlefAlef" pitchFamily="2" charset="-79"/>
                  <a:rtl/>
                </a:defRPr>
              </a:lvl1pPr>
            </a:lstStyle>
            <a:p>
              <a:r>
                <a:rPr lang="he-IL" sz="2800" dirty="0">
                  <a:sym typeface="Arial"/>
                </a:rPr>
                <a:t>מורכב</a:t>
              </a:r>
            </a:p>
          </p:txBody>
        </p:sp>
        <p:sp>
          <p:nvSpPr>
            <p:cNvPr id="18" name="Graphic 6">
              <a:extLst>
                <a:ext uri="{FF2B5EF4-FFF2-40B4-BE49-F238E27FC236}">
                  <a16:creationId xmlns:a16="http://schemas.microsoft.com/office/drawing/2014/main" id="{C3B0534E-E051-1E4F-A716-6F12EE58AF0A}"/>
                </a:ext>
              </a:extLst>
            </p:cNvPr>
            <p:cNvSpPr txBox="1"/>
            <p:nvPr/>
          </p:nvSpPr>
          <p:spPr>
            <a:xfrm>
              <a:off x="1384812" y="1894445"/>
              <a:ext cx="761747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l"/>
              <a:r>
                <a:rPr lang="he-IL" sz="2400" spc="0" baseline="0" dirty="0">
                  <a:solidFill>
                    <a:srgbClr val="495057"/>
                  </a:solidFill>
                  <a:latin typeface="Gveret Levin AlefAlefAlef" pitchFamily="2" charset="-79"/>
                  <a:cs typeface="Gveret Levin AlefAlefAlef" pitchFamily="2" charset="-79"/>
                  <a:sym typeface="Arial"/>
                  <a:rtl/>
                </a:rPr>
                <a:t>סבוך</a:t>
              </a:r>
            </a:p>
          </p:txBody>
        </p:sp>
        <p:sp>
          <p:nvSpPr>
            <p:cNvPr id="19" name="Graphic 6">
              <a:extLst>
                <a:ext uri="{FF2B5EF4-FFF2-40B4-BE49-F238E27FC236}">
                  <a16:creationId xmlns:a16="http://schemas.microsoft.com/office/drawing/2014/main" id="{6C48AACA-98E8-634F-ADE0-59FFA11C9A02}"/>
                </a:ext>
              </a:extLst>
            </p:cNvPr>
            <p:cNvSpPr txBox="1"/>
            <p:nvPr/>
          </p:nvSpPr>
          <p:spPr>
            <a:xfrm>
              <a:off x="1269836" y="3938647"/>
              <a:ext cx="950901" cy="52322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l"/>
              <a:r>
                <a:rPr lang="he-IL" sz="2800" spc="0" baseline="0">
                  <a:solidFill>
                    <a:srgbClr val="495057"/>
                  </a:solidFill>
                  <a:latin typeface="Gveret Levin AlefAlefAlef" pitchFamily="2" charset="-79"/>
                  <a:cs typeface="Gveret Levin AlefAlefAlef" pitchFamily="2" charset="-79"/>
                  <a:sym typeface="Arial"/>
                  <a:rtl/>
                </a:rPr>
                <a:t>כאוטי</a:t>
              </a:r>
            </a:p>
          </p:txBody>
        </p:sp>
        <p:sp>
          <p:nvSpPr>
            <p:cNvPr id="20" name="Graphic 6">
              <a:extLst>
                <a:ext uri="{FF2B5EF4-FFF2-40B4-BE49-F238E27FC236}">
                  <a16:creationId xmlns:a16="http://schemas.microsoft.com/office/drawing/2014/main" id="{1FDAA58E-9A92-124C-8F74-86D3A8B12D33}"/>
                </a:ext>
              </a:extLst>
            </p:cNvPr>
            <p:cNvSpPr txBox="1"/>
            <p:nvPr/>
          </p:nvSpPr>
          <p:spPr>
            <a:xfrm>
              <a:off x="2859090" y="3183256"/>
              <a:ext cx="886781" cy="40286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l"/>
              <a:r>
                <a:rPr lang="he-IL" sz="2018" spc="0" baseline="0" dirty="0">
                  <a:solidFill>
                    <a:srgbClr val="343A40"/>
                  </a:solidFill>
                  <a:latin typeface="Gveret Levin AlefAlefAlef" pitchFamily="2" charset="-79"/>
                  <a:cs typeface="Gveret Levin AlefAlefAlef" pitchFamily="2" charset="-79"/>
                  <a:sym typeface="Arial"/>
                  <a:rtl/>
                </a:rPr>
                <a:t>אי</a:t>
              </a:r>
              <a:r>
                <a:rPr lang="he-IL" sz="2018" spc="0" baseline="0" dirty="0">
                  <a:solidFill>
                    <a:srgbClr val="343A40"/>
                  </a:solidFill>
                  <a:latin typeface="Gveret Levin AlefAlefAlef" pitchFamily="2" charset="-79"/>
                  <a:ea typeface="Segoe UI Emoji"/>
                  <a:cs typeface="Gveret Levin AlefAlefAlef" pitchFamily="2" charset="-79"/>
                  <a:sym typeface="Segoe UI Emoji"/>
                  <a:rtl/>
                </a:rPr>
                <a:t>-</a:t>
              </a:r>
              <a:r>
                <a:rPr lang="he-IL" sz="2018" spc="0" baseline="0" dirty="0">
                  <a:solidFill>
                    <a:srgbClr val="343A40"/>
                  </a:solidFill>
                  <a:latin typeface="Gveret Levin AlefAlefAlef" pitchFamily="2" charset="-79"/>
                  <a:ea typeface="Segoe UI Emoji"/>
                  <a:cs typeface="Gveret Levin AlefAlefAlef" pitchFamily="2" charset="-79"/>
                  <a:sym typeface="Arial"/>
                  <a:rtl/>
                </a:rPr>
                <a:t>סדר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3538280153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0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aphic 5">
            <a:extLst>
              <a:ext uri="{FF2B5EF4-FFF2-40B4-BE49-F238E27FC236}">
                <a16:creationId xmlns:a16="http://schemas.microsoft.com/office/drawing/2014/main" id="{53E66CCF-ECE6-A34D-934F-057F9B2FB3DB}"/>
              </a:ext>
            </a:extLst>
          </p:cNvPr>
          <p:cNvGrpSpPr/>
          <p:nvPr/>
        </p:nvGrpSpPr>
        <p:grpSpPr>
          <a:xfrm>
            <a:off x="2102421" y="-72748"/>
            <a:ext cx="7987157" cy="6752883"/>
            <a:chOff x="1952108" y="105117"/>
            <a:chExt cx="6677987" cy="6345584"/>
          </a:xfrm>
        </p:grpSpPr>
        <p:sp>
          <p:nvSpPr>
            <p:cNvPr id="8" name="Graphic 5">
              <a:extLst>
                <a:ext uri="{FF2B5EF4-FFF2-40B4-BE49-F238E27FC236}">
                  <a16:creationId xmlns:a16="http://schemas.microsoft.com/office/drawing/2014/main" id="{47D6DF2C-AD63-304F-A348-7F70F88D0197}"/>
                </a:ext>
              </a:extLst>
            </p:cNvPr>
            <p:cNvSpPr/>
            <p:nvPr/>
          </p:nvSpPr>
          <p:spPr>
            <a:xfrm>
              <a:off x="3879671" y="2831669"/>
              <a:ext cx="1613843" cy="1223790"/>
            </a:xfrm>
            <a:custGeom>
              <a:avLst/>
              <a:gdLst>
                <a:gd name="connsiteX0" fmla="*/ 1178921 w 1613843"/>
                <a:gd name="connsiteY0" fmla="*/ 68 h 1223790"/>
                <a:gd name="connsiteX1" fmla="*/ 1312942 w 1613843"/>
                <a:gd name="connsiteY1" fmla="*/ 406847 h 1223790"/>
                <a:gd name="connsiteX2" fmla="*/ 1613841 w 1613843"/>
                <a:gd name="connsiteY2" fmla="*/ 764625 h 1223790"/>
                <a:gd name="connsiteX3" fmla="*/ 1302609 w 1613843"/>
                <a:gd name="connsiteY3" fmla="*/ 758520 h 1223790"/>
                <a:gd name="connsiteX4" fmla="*/ 1226895 w 1613843"/>
                <a:gd name="connsiteY4" fmla="*/ 846182 h 1223790"/>
                <a:gd name="connsiteX5" fmla="*/ 1194046 w 1613843"/>
                <a:gd name="connsiteY5" fmla="*/ 1010018 h 1223790"/>
                <a:gd name="connsiteX6" fmla="*/ 1202565 w 1613843"/>
                <a:gd name="connsiteY6" fmla="*/ 1223858 h 1223790"/>
                <a:gd name="connsiteX7" fmla="*/ 908437 w 1613843"/>
                <a:gd name="connsiteY7" fmla="*/ 972209 h 1223790"/>
                <a:gd name="connsiteX8" fmla="*/ 591685 w 1613843"/>
                <a:gd name="connsiteY8" fmla="*/ 834138 h 1223790"/>
                <a:gd name="connsiteX9" fmla="*/ -3 w 1613843"/>
                <a:gd name="connsiteY9" fmla="*/ 794537 h 1223790"/>
                <a:gd name="connsiteX10" fmla="*/ 647325 w 1613843"/>
                <a:gd name="connsiteY10" fmla="*/ 602588 h 1223790"/>
                <a:gd name="connsiteX11" fmla="*/ 885010 w 1613843"/>
                <a:gd name="connsiteY11" fmla="*/ 459243 h 1223790"/>
                <a:gd name="connsiteX12" fmla="*/ 1104855 w 1613843"/>
                <a:gd name="connsiteY12" fmla="*/ 218662 h 1223790"/>
                <a:gd name="connsiteX13" fmla="*/ 1129929 w 1613843"/>
                <a:gd name="connsiteY13" fmla="*/ 20486 h 122379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</a:cxnLst>
              <a:rect l="l" t="t" r="r" b="b"/>
              <a:pathLst>
                <a:path w="1613843" h="1223790">
                  <a:moveTo>
                    <a:pt x="1178921" y="68"/>
                  </a:moveTo>
                  <a:lnTo>
                    <a:pt x="1312942" y="406847"/>
                  </a:lnTo>
                  <a:lnTo>
                    <a:pt x="1613841" y="764625"/>
                  </a:lnTo>
                  <a:lnTo>
                    <a:pt x="1302609" y="758520"/>
                  </a:lnTo>
                  <a:lnTo>
                    <a:pt x="1226895" y="846182"/>
                  </a:lnTo>
                  <a:lnTo>
                    <a:pt x="1194046" y="1010018"/>
                  </a:lnTo>
                  <a:lnTo>
                    <a:pt x="1202565" y="1223858"/>
                  </a:lnTo>
                  <a:lnTo>
                    <a:pt x="908437" y="972209"/>
                  </a:lnTo>
                  <a:lnTo>
                    <a:pt x="591685" y="834138"/>
                  </a:lnTo>
                  <a:lnTo>
                    <a:pt x="-3" y="794537"/>
                  </a:lnTo>
                  <a:lnTo>
                    <a:pt x="647325" y="602588"/>
                  </a:lnTo>
                  <a:lnTo>
                    <a:pt x="885010" y="459243"/>
                  </a:lnTo>
                  <a:lnTo>
                    <a:pt x="1104855" y="218662"/>
                  </a:lnTo>
                  <a:lnTo>
                    <a:pt x="1129929" y="20486"/>
                  </a:lnTo>
                  <a:close/>
                </a:path>
              </a:pathLst>
            </a:custGeom>
            <a:solidFill>
              <a:srgbClr val="00000D"/>
            </a:solidFill>
            <a:ln w="7226" cap="flat">
              <a:solidFill>
                <a:srgbClr val="000000"/>
              </a:solidFill>
              <a:prstDash val="solid"/>
              <a:miter/>
            </a:ln>
          </p:spPr>
          <p:txBody>
            <a:bodyPr rtlCol="0" anchor="ctr"/>
            <a:lstStyle/>
            <a:p>
              <a:endParaRPr lang="he-IL"/>
            </a:p>
          </p:txBody>
        </p:sp>
        <p:grpSp>
          <p:nvGrpSpPr>
            <p:cNvPr id="9" name="Graphic 5">
              <a:extLst>
                <a:ext uri="{FF2B5EF4-FFF2-40B4-BE49-F238E27FC236}">
                  <a16:creationId xmlns:a16="http://schemas.microsoft.com/office/drawing/2014/main" id="{94DE944A-95ED-0B4F-A835-B6D42503A79C}"/>
                </a:ext>
              </a:extLst>
            </p:cNvPr>
            <p:cNvGrpSpPr/>
            <p:nvPr/>
          </p:nvGrpSpPr>
          <p:grpSpPr>
            <a:xfrm>
              <a:off x="5787887" y="3775015"/>
              <a:ext cx="1351084" cy="436573"/>
              <a:chOff x="5787887" y="3775015"/>
              <a:chExt cx="1351084" cy="436573"/>
            </a:xfrm>
          </p:grpSpPr>
          <p:sp>
            <p:nvSpPr>
              <p:cNvPr id="10" name="Graphic 5">
                <a:extLst>
                  <a:ext uri="{FF2B5EF4-FFF2-40B4-BE49-F238E27FC236}">
                    <a16:creationId xmlns:a16="http://schemas.microsoft.com/office/drawing/2014/main" id="{7B78F616-A6AF-E84E-91B3-66C04037D616}"/>
                  </a:ext>
                </a:extLst>
              </p:cNvPr>
              <p:cNvSpPr/>
              <p:nvPr/>
            </p:nvSpPr>
            <p:spPr>
              <a:xfrm>
                <a:off x="5787887" y="3775015"/>
                <a:ext cx="1351084" cy="436573"/>
              </a:xfrm>
              <a:custGeom>
                <a:avLst/>
                <a:gdLst>
                  <a:gd name="connsiteX0" fmla="*/ 0 w 1351084"/>
                  <a:gd name="connsiteY0" fmla="*/ 65 h 436573"/>
                  <a:gd name="connsiteX1" fmla="*/ 1351084 w 1351084"/>
                  <a:gd name="connsiteY1" fmla="*/ 65 h 436573"/>
                  <a:gd name="connsiteX2" fmla="*/ 1351084 w 1351084"/>
                  <a:gd name="connsiteY2" fmla="*/ 436638 h 436573"/>
                  <a:gd name="connsiteX3" fmla="*/ 0 w 1351084"/>
                  <a:gd name="connsiteY3" fmla="*/ 436638 h 436573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</a:cxnLst>
                <a:rect l="l" t="t" r="r" b="b"/>
                <a:pathLst>
                  <a:path w="1351084" h="436573">
                    <a:moveTo>
                      <a:pt x="0" y="65"/>
                    </a:moveTo>
                    <a:lnTo>
                      <a:pt x="1351084" y="65"/>
                    </a:lnTo>
                    <a:lnTo>
                      <a:pt x="1351084" y="436638"/>
                    </a:lnTo>
                    <a:lnTo>
                      <a:pt x="0" y="436638"/>
                    </a:lnTo>
                    <a:close/>
                  </a:path>
                </a:pathLst>
              </a:custGeom>
              <a:noFill/>
              <a:ln w="7226" cap="flat">
                <a:noFill/>
                <a:prstDash val="solid"/>
                <a:miter/>
              </a:ln>
            </p:spPr>
            <p:txBody>
              <a:bodyPr rtlCol="0" anchor="ctr"/>
              <a:lstStyle/>
              <a:p>
                <a:endParaRPr lang="he-IL"/>
              </a:p>
            </p:txBody>
          </p:sp>
          <p:sp>
            <p:nvSpPr>
              <p:cNvPr id="11" name="Graphic 5">
                <a:extLst>
                  <a:ext uri="{FF2B5EF4-FFF2-40B4-BE49-F238E27FC236}">
                    <a16:creationId xmlns:a16="http://schemas.microsoft.com/office/drawing/2014/main" id="{01A7B67A-C88C-B445-AB53-4495DD033871}"/>
                  </a:ext>
                </a:extLst>
              </p:cNvPr>
              <p:cNvSpPr txBox="1"/>
              <p:nvPr/>
            </p:nvSpPr>
            <p:spPr>
              <a:xfrm>
                <a:off x="5740360" y="3757682"/>
                <a:ext cx="1302912" cy="445468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algn="l"/>
                <a:r>
                  <a:rPr lang="he-IL" sz="2560" spc="0" baseline="0">
                    <a:solidFill>
                      <a:srgbClr val="000000"/>
                    </a:solidFill>
                    <a:latin typeface="Arial"/>
                    <a:cs typeface="Arial"/>
                    <a:sym typeface="Arial"/>
                    <a:rtl val="0"/>
                  </a:rPr>
                  <a:t>ידוע/מובן</a:t>
                </a:r>
              </a:p>
            </p:txBody>
          </p:sp>
        </p:grpSp>
        <p:grpSp>
          <p:nvGrpSpPr>
            <p:cNvPr id="12" name="Graphic 5">
              <a:extLst>
                <a:ext uri="{FF2B5EF4-FFF2-40B4-BE49-F238E27FC236}">
                  <a16:creationId xmlns:a16="http://schemas.microsoft.com/office/drawing/2014/main" id="{36F9EF2B-4E0C-FA4F-AB78-6F5C077B06C1}"/>
                </a:ext>
              </a:extLst>
            </p:cNvPr>
            <p:cNvGrpSpPr/>
            <p:nvPr/>
          </p:nvGrpSpPr>
          <p:grpSpPr>
            <a:xfrm>
              <a:off x="5499548" y="1101824"/>
              <a:ext cx="1779471" cy="444810"/>
              <a:chOff x="5499548" y="1101824"/>
              <a:chExt cx="1779471" cy="444810"/>
            </a:xfrm>
          </p:grpSpPr>
          <p:sp>
            <p:nvSpPr>
              <p:cNvPr id="13" name="Graphic 5">
                <a:extLst>
                  <a:ext uri="{FF2B5EF4-FFF2-40B4-BE49-F238E27FC236}">
                    <a16:creationId xmlns:a16="http://schemas.microsoft.com/office/drawing/2014/main" id="{A21F08C8-2D51-E64C-A1AE-64DD3188A78C}"/>
                  </a:ext>
                </a:extLst>
              </p:cNvPr>
              <p:cNvSpPr/>
              <p:nvPr/>
            </p:nvSpPr>
            <p:spPr>
              <a:xfrm>
                <a:off x="5499548" y="1101824"/>
                <a:ext cx="1779471" cy="444810"/>
              </a:xfrm>
              <a:custGeom>
                <a:avLst/>
                <a:gdLst>
                  <a:gd name="connsiteX0" fmla="*/ 0 w 1779471"/>
                  <a:gd name="connsiteY0" fmla="*/ 53 h 444810"/>
                  <a:gd name="connsiteX1" fmla="*/ 1779471 w 1779471"/>
                  <a:gd name="connsiteY1" fmla="*/ 53 h 444810"/>
                  <a:gd name="connsiteX2" fmla="*/ 1779471 w 1779471"/>
                  <a:gd name="connsiteY2" fmla="*/ 444863 h 444810"/>
                  <a:gd name="connsiteX3" fmla="*/ 0 w 1779471"/>
                  <a:gd name="connsiteY3" fmla="*/ 444863 h 444810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</a:cxnLst>
                <a:rect l="l" t="t" r="r" b="b"/>
                <a:pathLst>
                  <a:path w="1779471" h="444810">
                    <a:moveTo>
                      <a:pt x="0" y="53"/>
                    </a:moveTo>
                    <a:lnTo>
                      <a:pt x="1779471" y="53"/>
                    </a:lnTo>
                    <a:lnTo>
                      <a:pt x="1779471" y="444863"/>
                    </a:lnTo>
                    <a:lnTo>
                      <a:pt x="0" y="444863"/>
                    </a:lnTo>
                    <a:close/>
                  </a:path>
                </a:pathLst>
              </a:custGeom>
              <a:noFill/>
              <a:ln w="7226" cap="flat">
                <a:noFill/>
                <a:prstDash val="solid"/>
                <a:miter/>
              </a:ln>
            </p:spPr>
            <p:txBody>
              <a:bodyPr rtlCol="0" anchor="ctr"/>
              <a:lstStyle/>
              <a:p>
                <a:endParaRPr lang="he-IL"/>
              </a:p>
            </p:txBody>
          </p:sp>
          <p:sp>
            <p:nvSpPr>
              <p:cNvPr id="14" name="Graphic 5">
                <a:extLst>
                  <a:ext uri="{FF2B5EF4-FFF2-40B4-BE49-F238E27FC236}">
                    <a16:creationId xmlns:a16="http://schemas.microsoft.com/office/drawing/2014/main" id="{915BBAE6-5948-A94B-953A-1200B99BD4C5}"/>
                  </a:ext>
                </a:extLst>
              </p:cNvPr>
              <p:cNvSpPr txBox="1"/>
              <p:nvPr/>
            </p:nvSpPr>
            <p:spPr>
              <a:xfrm>
                <a:off x="5484038" y="1090017"/>
                <a:ext cx="1599178" cy="445468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algn="l"/>
                <a:r>
                  <a:rPr lang="he-IL" sz="2560" spc="0" baseline="0">
                    <a:solidFill>
                      <a:srgbClr val="000000"/>
                    </a:solidFill>
                    <a:latin typeface="Arial"/>
                    <a:cs typeface="Arial"/>
                    <a:sym typeface="Arial"/>
                    <a:rtl val="0"/>
                  </a:rPr>
                  <a:t>ניתן לידיעה</a:t>
                </a:r>
              </a:p>
            </p:txBody>
          </p:sp>
        </p:grpSp>
        <p:sp>
          <p:nvSpPr>
            <p:cNvPr id="15" name="Graphic 5">
              <a:extLst>
                <a:ext uri="{FF2B5EF4-FFF2-40B4-BE49-F238E27FC236}">
                  <a16:creationId xmlns:a16="http://schemas.microsoft.com/office/drawing/2014/main" id="{BAD37FE2-ECA8-F747-AAA6-96A30E2468D4}"/>
                </a:ext>
              </a:extLst>
            </p:cNvPr>
            <p:cNvSpPr/>
            <p:nvPr/>
          </p:nvSpPr>
          <p:spPr>
            <a:xfrm>
              <a:off x="6850624" y="105117"/>
              <a:ext cx="1779471" cy="444810"/>
            </a:xfrm>
            <a:custGeom>
              <a:avLst/>
              <a:gdLst>
                <a:gd name="connsiteX0" fmla="*/ 0 w 1779471"/>
                <a:gd name="connsiteY0" fmla="*/ 65 h 444810"/>
                <a:gd name="connsiteX1" fmla="*/ 1779471 w 1779471"/>
                <a:gd name="connsiteY1" fmla="*/ 65 h 444810"/>
                <a:gd name="connsiteX2" fmla="*/ 1779471 w 1779471"/>
                <a:gd name="connsiteY2" fmla="*/ 444875 h 444810"/>
                <a:gd name="connsiteX3" fmla="*/ 0 w 1779471"/>
                <a:gd name="connsiteY3" fmla="*/ 444875 h 44481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1779471" h="444810">
                  <a:moveTo>
                    <a:pt x="0" y="65"/>
                  </a:moveTo>
                  <a:lnTo>
                    <a:pt x="1779471" y="65"/>
                  </a:lnTo>
                  <a:lnTo>
                    <a:pt x="1779471" y="444875"/>
                  </a:lnTo>
                  <a:lnTo>
                    <a:pt x="0" y="444875"/>
                  </a:lnTo>
                  <a:close/>
                </a:path>
              </a:pathLst>
            </a:custGeom>
            <a:noFill/>
            <a:ln w="7226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he-IL"/>
            </a:p>
          </p:txBody>
        </p:sp>
        <p:sp>
          <p:nvSpPr>
            <p:cNvPr id="16" name="Graphic 5">
              <a:extLst>
                <a:ext uri="{FF2B5EF4-FFF2-40B4-BE49-F238E27FC236}">
                  <a16:creationId xmlns:a16="http://schemas.microsoft.com/office/drawing/2014/main" id="{0DE20398-ACC2-004C-AFB5-A95518043E90}"/>
                </a:ext>
              </a:extLst>
            </p:cNvPr>
            <p:cNvSpPr txBox="1"/>
            <p:nvPr/>
          </p:nvSpPr>
          <p:spPr>
            <a:xfrm>
              <a:off x="4624807" y="3301860"/>
              <a:ext cx="638119" cy="26484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l"/>
              <a:r>
                <a:rPr lang="he-IL" sz="1309" spc="0" baseline="0" dirty="0">
                  <a:solidFill>
                    <a:srgbClr val="FFFFFF"/>
                  </a:solidFill>
                  <a:latin typeface="Arial"/>
                  <a:cs typeface="Arial"/>
                  <a:sym typeface="Arial"/>
                  <a:rtl val="0"/>
                </a:rPr>
                <a:t>אי-סדר</a:t>
              </a:r>
            </a:p>
          </p:txBody>
        </p:sp>
        <p:grpSp>
          <p:nvGrpSpPr>
            <p:cNvPr id="17" name="Graphic 5">
              <a:extLst>
                <a:ext uri="{FF2B5EF4-FFF2-40B4-BE49-F238E27FC236}">
                  <a16:creationId xmlns:a16="http://schemas.microsoft.com/office/drawing/2014/main" id="{C18EE432-FB8B-C446-A7BD-6A126012B2C8}"/>
                </a:ext>
              </a:extLst>
            </p:cNvPr>
            <p:cNvGrpSpPr/>
            <p:nvPr/>
          </p:nvGrpSpPr>
          <p:grpSpPr>
            <a:xfrm>
              <a:off x="3236309" y="1190003"/>
              <a:ext cx="774397" cy="416392"/>
              <a:chOff x="3236309" y="1190003"/>
              <a:chExt cx="774397" cy="416392"/>
            </a:xfrm>
          </p:grpSpPr>
          <p:sp>
            <p:nvSpPr>
              <p:cNvPr id="18" name="Graphic 5">
                <a:extLst>
                  <a:ext uri="{FF2B5EF4-FFF2-40B4-BE49-F238E27FC236}">
                    <a16:creationId xmlns:a16="http://schemas.microsoft.com/office/drawing/2014/main" id="{A5A1142B-FFBF-C044-B21C-2B45C2FCE467}"/>
                  </a:ext>
                </a:extLst>
              </p:cNvPr>
              <p:cNvSpPr txBox="1"/>
              <p:nvPr/>
            </p:nvSpPr>
            <p:spPr>
              <a:xfrm>
                <a:off x="3188846" y="1144283"/>
                <a:ext cx="789865" cy="445468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algn="l"/>
                <a:r>
                  <a:rPr lang="he-IL" sz="2560" spc="0" baseline="0" dirty="0">
                    <a:solidFill>
                      <a:srgbClr val="000000"/>
                    </a:solidFill>
                    <a:latin typeface="Arial"/>
                    <a:cs typeface="Arial"/>
                    <a:sym typeface="Arial"/>
                    <a:rtl val="0"/>
                  </a:rPr>
                  <a:t>סבוך</a:t>
                </a:r>
              </a:p>
            </p:txBody>
          </p:sp>
          <p:sp>
            <p:nvSpPr>
              <p:cNvPr id="19" name="Graphic 5">
                <a:extLst>
                  <a:ext uri="{FF2B5EF4-FFF2-40B4-BE49-F238E27FC236}">
                    <a16:creationId xmlns:a16="http://schemas.microsoft.com/office/drawing/2014/main" id="{E2EEBA1B-8BA7-D04C-863F-EE8595779D15}"/>
                  </a:ext>
                </a:extLst>
              </p:cNvPr>
              <p:cNvSpPr/>
              <p:nvPr/>
            </p:nvSpPr>
            <p:spPr>
              <a:xfrm>
                <a:off x="3236309" y="1227483"/>
                <a:ext cx="774397" cy="378912"/>
              </a:xfrm>
              <a:custGeom>
                <a:avLst/>
                <a:gdLst>
                  <a:gd name="connsiteX0" fmla="*/ 0 w 774397"/>
                  <a:gd name="connsiteY0" fmla="*/ 65 h 378912"/>
                  <a:gd name="connsiteX1" fmla="*/ 774398 w 774397"/>
                  <a:gd name="connsiteY1" fmla="*/ 65 h 378912"/>
                  <a:gd name="connsiteX2" fmla="*/ 774398 w 774397"/>
                  <a:gd name="connsiteY2" fmla="*/ 378978 h 378912"/>
                  <a:gd name="connsiteX3" fmla="*/ 0 w 774397"/>
                  <a:gd name="connsiteY3" fmla="*/ 378978 h 378912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</a:cxnLst>
                <a:rect l="l" t="t" r="r" b="b"/>
                <a:pathLst>
                  <a:path w="774397" h="378912">
                    <a:moveTo>
                      <a:pt x="0" y="65"/>
                    </a:moveTo>
                    <a:lnTo>
                      <a:pt x="774398" y="65"/>
                    </a:lnTo>
                    <a:lnTo>
                      <a:pt x="774398" y="378978"/>
                    </a:lnTo>
                    <a:lnTo>
                      <a:pt x="0" y="378978"/>
                    </a:lnTo>
                    <a:close/>
                  </a:path>
                </a:pathLst>
              </a:custGeom>
              <a:noFill/>
              <a:ln w="7226" cap="flat">
                <a:noFill/>
                <a:prstDash val="solid"/>
                <a:miter/>
              </a:ln>
            </p:spPr>
            <p:txBody>
              <a:bodyPr rtlCol="0" anchor="ctr"/>
              <a:lstStyle/>
              <a:p>
                <a:endParaRPr lang="he-IL"/>
              </a:p>
            </p:txBody>
          </p:sp>
        </p:grpSp>
        <p:grpSp>
          <p:nvGrpSpPr>
            <p:cNvPr id="20" name="Graphic 5">
              <a:extLst>
                <a:ext uri="{FF2B5EF4-FFF2-40B4-BE49-F238E27FC236}">
                  <a16:creationId xmlns:a16="http://schemas.microsoft.com/office/drawing/2014/main" id="{3B50CEE3-CBD4-D941-8D5B-3085BE322851}"/>
                </a:ext>
              </a:extLst>
            </p:cNvPr>
            <p:cNvGrpSpPr/>
            <p:nvPr/>
          </p:nvGrpSpPr>
          <p:grpSpPr>
            <a:xfrm>
              <a:off x="3240023" y="3866434"/>
              <a:ext cx="774397" cy="396310"/>
              <a:chOff x="3240023" y="3866434"/>
              <a:chExt cx="774397" cy="396310"/>
            </a:xfrm>
          </p:grpSpPr>
          <p:sp>
            <p:nvSpPr>
              <p:cNvPr id="21" name="Graphic 5">
                <a:extLst>
                  <a:ext uri="{FF2B5EF4-FFF2-40B4-BE49-F238E27FC236}">
                    <a16:creationId xmlns:a16="http://schemas.microsoft.com/office/drawing/2014/main" id="{B68D2CC8-E381-D245-885F-AE4BAF19A195}"/>
                  </a:ext>
                </a:extLst>
              </p:cNvPr>
              <p:cNvSpPr txBox="1"/>
              <p:nvPr/>
            </p:nvSpPr>
            <p:spPr>
              <a:xfrm>
                <a:off x="3188846" y="3820714"/>
                <a:ext cx="782639" cy="445468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algn="l"/>
                <a:r>
                  <a:rPr lang="he-IL" sz="2560" spc="0" baseline="0" dirty="0">
                    <a:solidFill>
                      <a:srgbClr val="000000"/>
                    </a:solidFill>
                    <a:latin typeface="Arial"/>
                    <a:cs typeface="Arial"/>
                    <a:sym typeface="Arial"/>
                    <a:rtl val="0"/>
                  </a:rPr>
                  <a:t>כאוס</a:t>
                </a:r>
              </a:p>
            </p:txBody>
          </p:sp>
          <p:sp>
            <p:nvSpPr>
              <p:cNvPr id="22" name="Graphic 5">
                <a:extLst>
                  <a:ext uri="{FF2B5EF4-FFF2-40B4-BE49-F238E27FC236}">
                    <a16:creationId xmlns:a16="http://schemas.microsoft.com/office/drawing/2014/main" id="{F7F98D46-B1BD-1E47-8F0E-E33ABB4BE533}"/>
                  </a:ext>
                </a:extLst>
              </p:cNvPr>
              <p:cNvSpPr/>
              <p:nvPr/>
            </p:nvSpPr>
            <p:spPr>
              <a:xfrm>
                <a:off x="3240023" y="3883832"/>
                <a:ext cx="774397" cy="378912"/>
              </a:xfrm>
              <a:custGeom>
                <a:avLst/>
                <a:gdLst>
                  <a:gd name="connsiteX0" fmla="*/ 0 w 774397"/>
                  <a:gd name="connsiteY0" fmla="*/ 65 h 378912"/>
                  <a:gd name="connsiteX1" fmla="*/ 774398 w 774397"/>
                  <a:gd name="connsiteY1" fmla="*/ 65 h 378912"/>
                  <a:gd name="connsiteX2" fmla="*/ 774398 w 774397"/>
                  <a:gd name="connsiteY2" fmla="*/ 378978 h 378912"/>
                  <a:gd name="connsiteX3" fmla="*/ 0 w 774397"/>
                  <a:gd name="connsiteY3" fmla="*/ 378978 h 378912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</a:cxnLst>
                <a:rect l="l" t="t" r="r" b="b"/>
                <a:pathLst>
                  <a:path w="774397" h="378912">
                    <a:moveTo>
                      <a:pt x="0" y="65"/>
                    </a:moveTo>
                    <a:lnTo>
                      <a:pt x="774398" y="65"/>
                    </a:lnTo>
                    <a:lnTo>
                      <a:pt x="774398" y="378978"/>
                    </a:lnTo>
                    <a:lnTo>
                      <a:pt x="0" y="378978"/>
                    </a:lnTo>
                    <a:close/>
                  </a:path>
                </a:pathLst>
              </a:custGeom>
              <a:noFill/>
              <a:ln w="7226" cap="flat">
                <a:noFill/>
                <a:prstDash val="solid"/>
                <a:miter/>
              </a:ln>
            </p:spPr>
            <p:txBody>
              <a:bodyPr rtlCol="0" anchor="ctr"/>
              <a:lstStyle/>
              <a:p>
                <a:endParaRPr lang="he-IL"/>
              </a:p>
            </p:txBody>
          </p:sp>
        </p:grpSp>
        <p:grpSp>
          <p:nvGrpSpPr>
            <p:cNvPr id="23" name="Graphic 5">
              <a:extLst>
                <a:ext uri="{FF2B5EF4-FFF2-40B4-BE49-F238E27FC236}">
                  <a16:creationId xmlns:a16="http://schemas.microsoft.com/office/drawing/2014/main" id="{328625D5-80EB-2E45-BE38-7AE3ACF8E97D}"/>
                </a:ext>
              </a:extLst>
            </p:cNvPr>
            <p:cNvGrpSpPr/>
            <p:nvPr/>
          </p:nvGrpSpPr>
          <p:grpSpPr>
            <a:xfrm>
              <a:off x="2248346" y="955883"/>
              <a:ext cx="5401121" cy="5205661"/>
              <a:chOff x="2248346" y="955883"/>
              <a:chExt cx="5401121" cy="5205661"/>
            </a:xfrm>
            <a:noFill/>
          </p:grpSpPr>
          <p:sp>
            <p:nvSpPr>
              <p:cNvPr id="24" name="Graphic 5">
                <a:extLst>
                  <a:ext uri="{FF2B5EF4-FFF2-40B4-BE49-F238E27FC236}">
                    <a16:creationId xmlns:a16="http://schemas.microsoft.com/office/drawing/2014/main" id="{269338E6-80BA-6E49-8852-45E37CBA386F}"/>
                  </a:ext>
                </a:extLst>
              </p:cNvPr>
              <p:cNvSpPr/>
              <p:nvPr/>
            </p:nvSpPr>
            <p:spPr>
              <a:xfrm>
                <a:off x="4782539" y="955883"/>
                <a:ext cx="2866928" cy="2733609"/>
              </a:xfrm>
              <a:custGeom>
                <a:avLst/>
                <a:gdLst>
                  <a:gd name="connsiteX0" fmla="*/ 2 w 2866928"/>
                  <a:gd name="connsiteY0" fmla="*/ 71 h 2733609"/>
                  <a:gd name="connsiteX1" fmla="*/ 348599 w 2866928"/>
                  <a:gd name="connsiteY1" fmla="*/ 2085114 h 2733609"/>
                  <a:gd name="connsiteX2" fmla="*/ 711519 w 2866928"/>
                  <a:gd name="connsiteY2" fmla="*/ 2604518 h 2733609"/>
                  <a:gd name="connsiteX3" fmla="*/ 1399009 w 2866928"/>
                  <a:gd name="connsiteY3" fmla="*/ 2733680 h 2733609"/>
                  <a:gd name="connsiteX4" fmla="*/ 2866931 w 2866928"/>
                  <a:gd name="connsiteY4" fmla="*/ 2603037 h 2733609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</a:cxnLst>
                <a:rect l="l" t="t" r="r" b="b"/>
                <a:pathLst>
                  <a:path w="2866928" h="2733609">
                    <a:moveTo>
                      <a:pt x="2" y="71"/>
                    </a:moveTo>
                    <a:cubicBezTo>
                      <a:pt x="108949" y="838268"/>
                      <a:pt x="225613" y="1688696"/>
                      <a:pt x="348599" y="2085114"/>
                    </a:cubicBezTo>
                    <a:cubicBezTo>
                      <a:pt x="480178" y="2441686"/>
                      <a:pt x="561449" y="2507044"/>
                      <a:pt x="711519" y="2604518"/>
                    </a:cubicBezTo>
                    <a:cubicBezTo>
                      <a:pt x="836355" y="2690793"/>
                      <a:pt x="959891" y="2714787"/>
                      <a:pt x="1399009" y="2733680"/>
                    </a:cubicBezTo>
                    <a:cubicBezTo>
                      <a:pt x="1738249" y="2730928"/>
                      <a:pt x="2236750" y="2702974"/>
                      <a:pt x="2866931" y="2603037"/>
                    </a:cubicBezTo>
                  </a:path>
                </a:pathLst>
              </a:custGeom>
              <a:noFill/>
              <a:ln w="72255" cap="rnd">
                <a:solidFill>
                  <a:srgbClr val="474747"/>
                </a:solidFill>
                <a:prstDash val="solid"/>
                <a:miter/>
              </a:ln>
            </p:spPr>
            <p:txBody>
              <a:bodyPr rtlCol="0" anchor="ctr"/>
              <a:lstStyle/>
              <a:p>
                <a:endParaRPr lang="he-IL"/>
              </a:p>
            </p:txBody>
          </p:sp>
          <p:sp>
            <p:nvSpPr>
              <p:cNvPr id="25" name="Graphic 5">
                <a:extLst>
                  <a:ext uri="{FF2B5EF4-FFF2-40B4-BE49-F238E27FC236}">
                    <a16:creationId xmlns:a16="http://schemas.microsoft.com/office/drawing/2014/main" id="{03ECEB49-D767-C345-BF1D-E92B8FF4AEC1}"/>
                  </a:ext>
                </a:extLst>
              </p:cNvPr>
              <p:cNvSpPr/>
              <p:nvPr/>
            </p:nvSpPr>
            <p:spPr>
              <a:xfrm>
                <a:off x="2248346" y="980325"/>
                <a:ext cx="2776125" cy="2650065"/>
              </a:xfrm>
              <a:custGeom>
                <a:avLst/>
                <a:gdLst>
                  <a:gd name="connsiteX0" fmla="*/ 2520870 w 2776125"/>
                  <a:gd name="connsiteY0" fmla="*/ 71 h 2650065"/>
                  <a:gd name="connsiteX1" fmla="*/ 2755412 w 2776125"/>
                  <a:gd name="connsiteY1" fmla="*/ 2049559 h 2650065"/>
                  <a:gd name="connsiteX2" fmla="*/ 2237234 w 2776125"/>
                  <a:gd name="connsiteY2" fmla="*/ 2464286 h 2650065"/>
                  <a:gd name="connsiteX3" fmla="*/ 1148844 w 2776125"/>
                  <a:gd name="connsiteY3" fmla="*/ 2650137 h 2650065"/>
                  <a:gd name="connsiteX4" fmla="*/ 2 w 2776125"/>
                  <a:gd name="connsiteY4" fmla="*/ 2430559 h 2650065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</a:cxnLst>
                <a:rect l="l" t="t" r="r" b="b"/>
                <a:pathLst>
                  <a:path w="2776125" h="2650065">
                    <a:moveTo>
                      <a:pt x="2520870" y="71"/>
                    </a:moveTo>
                    <a:cubicBezTo>
                      <a:pt x="2662355" y="911299"/>
                      <a:pt x="2836640" y="1862676"/>
                      <a:pt x="2755412" y="2049559"/>
                    </a:cubicBezTo>
                    <a:cubicBezTo>
                      <a:pt x="2691346" y="2190911"/>
                      <a:pt x="2445647" y="2395749"/>
                      <a:pt x="2237234" y="2464286"/>
                    </a:cubicBezTo>
                    <a:cubicBezTo>
                      <a:pt x="2022282" y="2522838"/>
                      <a:pt x="1672673" y="2623462"/>
                      <a:pt x="1148844" y="2650137"/>
                    </a:cubicBezTo>
                    <a:cubicBezTo>
                      <a:pt x="534640" y="2626857"/>
                      <a:pt x="613874" y="2530511"/>
                      <a:pt x="2" y="2430559"/>
                    </a:cubicBezTo>
                  </a:path>
                </a:pathLst>
              </a:custGeom>
              <a:noFill/>
              <a:ln w="71321" cap="rnd">
                <a:solidFill>
                  <a:srgbClr val="474747"/>
                </a:solidFill>
                <a:prstDash val="solid"/>
                <a:miter/>
              </a:ln>
            </p:spPr>
            <p:txBody>
              <a:bodyPr rtlCol="0" anchor="ctr"/>
              <a:lstStyle/>
              <a:p>
                <a:endParaRPr lang="he-IL"/>
              </a:p>
            </p:txBody>
          </p:sp>
          <p:sp>
            <p:nvSpPr>
              <p:cNvPr id="26" name="Graphic 5">
                <a:extLst>
                  <a:ext uri="{FF2B5EF4-FFF2-40B4-BE49-F238E27FC236}">
                    <a16:creationId xmlns:a16="http://schemas.microsoft.com/office/drawing/2014/main" id="{C5252C38-FD02-0E47-B9D3-C7BE08AF3B21}"/>
                  </a:ext>
                </a:extLst>
              </p:cNvPr>
              <p:cNvSpPr/>
              <p:nvPr/>
            </p:nvSpPr>
            <p:spPr>
              <a:xfrm>
                <a:off x="2248346" y="3410813"/>
                <a:ext cx="2850194" cy="1817012"/>
              </a:xfrm>
              <a:custGeom>
                <a:avLst/>
                <a:gdLst>
                  <a:gd name="connsiteX0" fmla="*/ 2635207 w 2850194"/>
                  <a:gd name="connsiteY0" fmla="*/ 1817084 h 1817012"/>
                  <a:gd name="connsiteX1" fmla="*/ 2837796 w 2850194"/>
                  <a:gd name="connsiteY1" fmla="*/ 665197 h 1817012"/>
                  <a:gd name="connsiteX2" fmla="*/ 2253709 w 2850194"/>
                  <a:gd name="connsiteY2" fmla="*/ 247963 h 1817012"/>
                  <a:gd name="connsiteX3" fmla="*/ 1148844 w 2850194"/>
                  <a:gd name="connsiteY3" fmla="*/ 219648 h 1817012"/>
                  <a:gd name="connsiteX4" fmla="*/ 2 w 2850194"/>
                  <a:gd name="connsiteY4" fmla="*/ 71 h 1817012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</a:cxnLst>
                <a:rect l="l" t="t" r="r" b="b"/>
                <a:pathLst>
                  <a:path w="2850194" h="1817012">
                    <a:moveTo>
                      <a:pt x="2635207" y="1817084"/>
                    </a:moveTo>
                    <a:cubicBezTo>
                      <a:pt x="2886839" y="1087821"/>
                      <a:pt x="2857291" y="885800"/>
                      <a:pt x="2837796" y="665197"/>
                    </a:cubicBezTo>
                    <a:cubicBezTo>
                      <a:pt x="2842774" y="558158"/>
                      <a:pt x="2565360" y="347359"/>
                      <a:pt x="2253709" y="247963"/>
                    </a:cubicBezTo>
                    <a:cubicBezTo>
                      <a:pt x="2069605" y="200502"/>
                      <a:pt x="1672673" y="192973"/>
                      <a:pt x="1148844" y="219648"/>
                    </a:cubicBezTo>
                    <a:cubicBezTo>
                      <a:pt x="534640" y="196369"/>
                      <a:pt x="613874" y="100023"/>
                      <a:pt x="2" y="71"/>
                    </a:cubicBezTo>
                  </a:path>
                </a:pathLst>
              </a:custGeom>
              <a:noFill/>
              <a:ln w="71321" cap="flat">
                <a:solidFill>
                  <a:srgbClr val="474747"/>
                </a:solidFill>
                <a:prstDash val="solid"/>
                <a:miter/>
              </a:ln>
            </p:spPr>
            <p:txBody>
              <a:bodyPr rtlCol="0" anchor="ctr"/>
              <a:lstStyle/>
              <a:p>
                <a:endParaRPr lang="he-IL"/>
              </a:p>
            </p:txBody>
          </p:sp>
          <p:sp>
            <p:nvSpPr>
              <p:cNvPr id="27" name="Graphic 5">
                <a:extLst>
                  <a:ext uri="{FF2B5EF4-FFF2-40B4-BE49-F238E27FC236}">
                    <a16:creationId xmlns:a16="http://schemas.microsoft.com/office/drawing/2014/main" id="{4AEDFE11-8C0F-A340-BF1C-6BC308C57D10}"/>
                  </a:ext>
                </a:extLst>
              </p:cNvPr>
              <p:cNvSpPr/>
              <p:nvPr/>
            </p:nvSpPr>
            <p:spPr>
              <a:xfrm>
                <a:off x="4439679" y="3552520"/>
                <a:ext cx="3155326" cy="2609024"/>
              </a:xfrm>
              <a:custGeom>
                <a:avLst/>
                <a:gdLst>
                  <a:gd name="connsiteX0" fmla="*/ 2 w 3155326"/>
                  <a:gd name="connsiteY0" fmla="*/ 2609096 h 2609024"/>
                  <a:gd name="connsiteX1" fmla="*/ 664521 w 3155326"/>
                  <a:gd name="connsiteY1" fmla="*/ 583329 h 2609024"/>
                  <a:gd name="connsiteX2" fmla="*/ 843134 w 3155326"/>
                  <a:gd name="connsiteY2" fmla="*/ 84 h 2609024"/>
                  <a:gd name="connsiteX3" fmla="*/ 1897843 w 3155326"/>
                  <a:gd name="connsiteY3" fmla="*/ 163660 h 2609024"/>
                  <a:gd name="connsiteX4" fmla="*/ 3155328 w 3155326"/>
                  <a:gd name="connsiteY4" fmla="*/ 23111 h 2609024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</a:cxnLst>
                <a:rect l="l" t="t" r="r" b="b"/>
                <a:pathLst>
                  <a:path w="3155326" h="2609024">
                    <a:moveTo>
                      <a:pt x="2" y="2609096"/>
                    </a:moveTo>
                    <a:cubicBezTo>
                      <a:pt x="336330" y="1901826"/>
                      <a:pt x="699871" y="1313148"/>
                      <a:pt x="664521" y="583329"/>
                    </a:cubicBezTo>
                    <a:cubicBezTo>
                      <a:pt x="651066" y="374553"/>
                      <a:pt x="588221" y="26716"/>
                      <a:pt x="843134" y="84"/>
                    </a:cubicBezTo>
                    <a:cubicBezTo>
                      <a:pt x="1193703" y="-1772"/>
                      <a:pt x="1176968" y="190089"/>
                      <a:pt x="1897843" y="163660"/>
                    </a:cubicBezTo>
                    <a:cubicBezTo>
                      <a:pt x="2318476" y="136031"/>
                      <a:pt x="2736342" y="69958"/>
                      <a:pt x="3155328" y="23111"/>
                    </a:cubicBezTo>
                  </a:path>
                </a:pathLst>
              </a:custGeom>
              <a:noFill/>
              <a:ln w="71321" cap="rnd">
                <a:solidFill>
                  <a:srgbClr val="474747"/>
                </a:solidFill>
                <a:prstDash val="solid"/>
                <a:miter/>
              </a:ln>
            </p:spPr>
            <p:txBody>
              <a:bodyPr rtlCol="0" anchor="ctr"/>
              <a:lstStyle/>
              <a:p>
                <a:endParaRPr lang="he-IL"/>
              </a:p>
            </p:txBody>
          </p:sp>
        </p:grpSp>
        <p:grpSp>
          <p:nvGrpSpPr>
            <p:cNvPr id="28" name="Graphic 5">
              <a:extLst>
                <a:ext uri="{FF2B5EF4-FFF2-40B4-BE49-F238E27FC236}">
                  <a16:creationId xmlns:a16="http://schemas.microsoft.com/office/drawing/2014/main" id="{E837CB50-BDA1-BA47-B503-19A447419A0B}"/>
                </a:ext>
              </a:extLst>
            </p:cNvPr>
            <p:cNvGrpSpPr/>
            <p:nvPr/>
          </p:nvGrpSpPr>
          <p:grpSpPr>
            <a:xfrm>
              <a:off x="1952108" y="2722957"/>
              <a:ext cx="314569" cy="1374606"/>
              <a:chOff x="1952108" y="2722957"/>
              <a:chExt cx="314569" cy="1374606"/>
            </a:xfrm>
          </p:grpSpPr>
          <p:sp>
            <p:nvSpPr>
              <p:cNvPr id="29" name="Graphic 5">
                <a:extLst>
                  <a:ext uri="{FF2B5EF4-FFF2-40B4-BE49-F238E27FC236}">
                    <a16:creationId xmlns:a16="http://schemas.microsoft.com/office/drawing/2014/main" id="{AA1BCA24-C633-BC42-8DA0-F403D6AFF469}"/>
                  </a:ext>
                </a:extLst>
              </p:cNvPr>
              <p:cNvSpPr txBox="1"/>
              <p:nvPr/>
            </p:nvSpPr>
            <p:spPr>
              <a:xfrm rot="-5365578">
                <a:off x="1482493" y="3281533"/>
                <a:ext cx="1208974" cy="329867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algn="l"/>
                <a:r>
                  <a:rPr lang="he-IL" sz="1707" spc="0" baseline="0">
                    <a:solidFill>
                      <a:srgbClr val="474747"/>
                    </a:solidFill>
                    <a:latin typeface="Arial"/>
                    <a:cs typeface="Arial"/>
                    <a:sym typeface="Arial"/>
                    <a:rtl val="0"/>
                  </a:rPr>
                  <a:t>בלתי מאורגן</a:t>
                </a:r>
              </a:p>
            </p:txBody>
          </p:sp>
          <p:sp>
            <p:nvSpPr>
              <p:cNvPr id="30" name="Graphic 5">
                <a:extLst>
                  <a:ext uri="{FF2B5EF4-FFF2-40B4-BE49-F238E27FC236}">
                    <a16:creationId xmlns:a16="http://schemas.microsoft.com/office/drawing/2014/main" id="{1BE9EA65-6B92-B245-A35E-61D0180DD77C}"/>
                  </a:ext>
                </a:extLst>
              </p:cNvPr>
              <p:cNvSpPr/>
              <p:nvPr/>
            </p:nvSpPr>
            <p:spPr>
              <a:xfrm>
                <a:off x="1952108" y="2722957"/>
                <a:ext cx="314569" cy="1374606"/>
              </a:xfrm>
              <a:custGeom>
                <a:avLst/>
                <a:gdLst>
                  <a:gd name="connsiteX0" fmla="*/ 0 w 314569"/>
                  <a:gd name="connsiteY0" fmla="*/ 65 h 1374606"/>
                  <a:gd name="connsiteX1" fmla="*/ 314569 w 314569"/>
                  <a:gd name="connsiteY1" fmla="*/ 65 h 1374606"/>
                  <a:gd name="connsiteX2" fmla="*/ 314569 w 314569"/>
                  <a:gd name="connsiteY2" fmla="*/ 1374672 h 1374606"/>
                  <a:gd name="connsiteX3" fmla="*/ 0 w 314569"/>
                  <a:gd name="connsiteY3" fmla="*/ 1374672 h 1374606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</a:cxnLst>
                <a:rect l="l" t="t" r="r" b="b"/>
                <a:pathLst>
                  <a:path w="314569" h="1374606">
                    <a:moveTo>
                      <a:pt x="0" y="65"/>
                    </a:moveTo>
                    <a:lnTo>
                      <a:pt x="314569" y="65"/>
                    </a:lnTo>
                    <a:lnTo>
                      <a:pt x="314569" y="1374672"/>
                    </a:lnTo>
                    <a:lnTo>
                      <a:pt x="0" y="1374672"/>
                    </a:lnTo>
                    <a:close/>
                  </a:path>
                </a:pathLst>
              </a:custGeom>
              <a:noFill/>
              <a:ln w="7226" cap="flat">
                <a:noFill/>
                <a:prstDash val="solid"/>
                <a:miter/>
              </a:ln>
            </p:spPr>
            <p:txBody>
              <a:bodyPr rtlCol="0" anchor="ctr"/>
              <a:lstStyle/>
              <a:p>
                <a:endParaRPr lang="he-IL"/>
              </a:p>
            </p:txBody>
          </p:sp>
        </p:grpSp>
        <p:grpSp>
          <p:nvGrpSpPr>
            <p:cNvPr id="31" name="Graphic 5">
              <a:extLst>
                <a:ext uri="{FF2B5EF4-FFF2-40B4-BE49-F238E27FC236}">
                  <a16:creationId xmlns:a16="http://schemas.microsoft.com/office/drawing/2014/main" id="{EA53BD52-3E6B-454C-A5C7-BFE315129B20}"/>
                </a:ext>
              </a:extLst>
            </p:cNvPr>
            <p:cNvGrpSpPr/>
            <p:nvPr/>
          </p:nvGrpSpPr>
          <p:grpSpPr>
            <a:xfrm>
              <a:off x="4305557" y="579504"/>
              <a:ext cx="863313" cy="435349"/>
              <a:chOff x="4305557" y="579504"/>
              <a:chExt cx="863313" cy="435349"/>
            </a:xfrm>
          </p:grpSpPr>
          <p:sp>
            <p:nvSpPr>
              <p:cNvPr id="32" name="Graphic 5">
                <a:extLst>
                  <a:ext uri="{FF2B5EF4-FFF2-40B4-BE49-F238E27FC236}">
                    <a16:creationId xmlns:a16="http://schemas.microsoft.com/office/drawing/2014/main" id="{D54A918A-DA9A-5D4E-B8BE-667B22C98462}"/>
                  </a:ext>
                </a:extLst>
              </p:cNvPr>
              <p:cNvSpPr txBox="1"/>
              <p:nvPr/>
            </p:nvSpPr>
            <p:spPr>
              <a:xfrm rot="45266">
                <a:off x="4351597" y="579523"/>
                <a:ext cx="710378" cy="329867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algn="l"/>
                <a:r>
                  <a:rPr lang="he-IL" sz="1707" spc="0" baseline="0">
                    <a:solidFill>
                      <a:srgbClr val="474747"/>
                    </a:solidFill>
                    <a:latin typeface="Arial"/>
                    <a:cs typeface="Arial"/>
                    <a:sym typeface="Arial"/>
                    <a:rtl val="0"/>
                  </a:rPr>
                  <a:t>למידה</a:t>
                </a:r>
              </a:p>
            </p:txBody>
          </p:sp>
          <p:sp>
            <p:nvSpPr>
              <p:cNvPr id="33" name="Graphic 5">
                <a:extLst>
                  <a:ext uri="{FF2B5EF4-FFF2-40B4-BE49-F238E27FC236}">
                    <a16:creationId xmlns:a16="http://schemas.microsoft.com/office/drawing/2014/main" id="{1A93AB4C-6794-594F-8644-E658BA224819}"/>
                  </a:ext>
                </a:extLst>
              </p:cNvPr>
              <p:cNvSpPr/>
              <p:nvPr/>
            </p:nvSpPr>
            <p:spPr>
              <a:xfrm>
                <a:off x="4305557" y="579504"/>
                <a:ext cx="863313" cy="435349"/>
              </a:xfrm>
              <a:custGeom>
                <a:avLst/>
                <a:gdLst>
                  <a:gd name="connsiteX0" fmla="*/ 0 w 863313"/>
                  <a:gd name="connsiteY0" fmla="*/ 65 h 435349"/>
                  <a:gd name="connsiteX1" fmla="*/ 863314 w 863313"/>
                  <a:gd name="connsiteY1" fmla="*/ 65 h 435349"/>
                  <a:gd name="connsiteX2" fmla="*/ 863314 w 863313"/>
                  <a:gd name="connsiteY2" fmla="*/ 435414 h 435349"/>
                  <a:gd name="connsiteX3" fmla="*/ 0 w 863313"/>
                  <a:gd name="connsiteY3" fmla="*/ 435414 h 435349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</a:cxnLst>
                <a:rect l="l" t="t" r="r" b="b"/>
                <a:pathLst>
                  <a:path w="863313" h="435349">
                    <a:moveTo>
                      <a:pt x="0" y="65"/>
                    </a:moveTo>
                    <a:lnTo>
                      <a:pt x="863314" y="65"/>
                    </a:lnTo>
                    <a:lnTo>
                      <a:pt x="863314" y="435414"/>
                    </a:lnTo>
                    <a:lnTo>
                      <a:pt x="0" y="435414"/>
                    </a:lnTo>
                    <a:close/>
                  </a:path>
                </a:pathLst>
              </a:custGeom>
              <a:noFill/>
              <a:ln w="7226" cap="flat">
                <a:noFill/>
                <a:prstDash val="solid"/>
                <a:miter/>
              </a:ln>
            </p:spPr>
            <p:txBody>
              <a:bodyPr rtlCol="0" anchor="ctr"/>
              <a:lstStyle/>
              <a:p>
                <a:endParaRPr lang="he-IL"/>
              </a:p>
            </p:txBody>
          </p:sp>
        </p:grpSp>
        <p:grpSp>
          <p:nvGrpSpPr>
            <p:cNvPr id="34" name="Graphic 5">
              <a:extLst>
                <a:ext uri="{FF2B5EF4-FFF2-40B4-BE49-F238E27FC236}">
                  <a16:creationId xmlns:a16="http://schemas.microsoft.com/office/drawing/2014/main" id="{2EABAACF-9D9A-2147-BA1B-E85AC7EA981E}"/>
                </a:ext>
              </a:extLst>
            </p:cNvPr>
            <p:cNvGrpSpPr/>
            <p:nvPr/>
          </p:nvGrpSpPr>
          <p:grpSpPr>
            <a:xfrm>
              <a:off x="3990987" y="6162245"/>
              <a:ext cx="802680" cy="288456"/>
              <a:chOff x="3990987" y="6162245"/>
              <a:chExt cx="802680" cy="288456"/>
            </a:xfrm>
          </p:grpSpPr>
          <p:sp>
            <p:nvSpPr>
              <p:cNvPr id="35" name="Graphic 5">
                <a:extLst>
                  <a:ext uri="{FF2B5EF4-FFF2-40B4-BE49-F238E27FC236}">
                    <a16:creationId xmlns:a16="http://schemas.microsoft.com/office/drawing/2014/main" id="{5DAC87BD-9B4C-234E-8EA8-D6318D46395B}"/>
                  </a:ext>
                </a:extLst>
              </p:cNvPr>
              <p:cNvSpPr txBox="1"/>
              <p:nvPr/>
            </p:nvSpPr>
            <p:spPr>
              <a:xfrm rot="45266">
                <a:off x="4046782" y="6129484"/>
                <a:ext cx="703152" cy="329867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algn="l"/>
                <a:r>
                  <a:rPr lang="he-IL" sz="1707" spc="0" baseline="0">
                    <a:solidFill>
                      <a:srgbClr val="474747"/>
                    </a:solidFill>
                    <a:latin typeface="Arial"/>
                    <a:cs typeface="Arial"/>
                    <a:sym typeface="Arial"/>
                    <a:rtl val="0"/>
                  </a:rPr>
                  <a:t>פעולה</a:t>
                </a:r>
              </a:p>
            </p:txBody>
          </p:sp>
          <p:sp>
            <p:nvSpPr>
              <p:cNvPr id="36" name="Graphic 5">
                <a:extLst>
                  <a:ext uri="{FF2B5EF4-FFF2-40B4-BE49-F238E27FC236}">
                    <a16:creationId xmlns:a16="http://schemas.microsoft.com/office/drawing/2014/main" id="{2A54F38C-1A5D-234F-A311-FEDB408290DA}"/>
                  </a:ext>
                </a:extLst>
              </p:cNvPr>
              <p:cNvSpPr/>
              <p:nvPr/>
            </p:nvSpPr>
            <p:spPr>
              <a:xfrm>
                <a:off x="3990987" y="6162245"/>
                <a:ext cx="802680" cy="288456"/>
              </a:xfrm>
              <a:custGeom>
                <a:avLst/>
                <a:gdLst>
                  <a:gd name="connsiteX0" fmla="*/ 0 w 802680"/>
                  <a:gd name="connsiteY0" fmla="*/ 65 h 288456"/>
                  <a:gd name="connsiteX1" fmla="*/ 802680 w 802680"/>
                  <a:gd name="connsiteY1" fmla="*/ 65 h 288456"/>
                  <a:gd name="connsiteX2" fmla="*/ 802680 w 802680"/>
                  <a:gd name="connsiteY2" fmla="*/ 288521 h 288456"/>
                  <a:gd name="connsiteX3" fmla="*/ 0 w 802680"/>
                  <a:gd name="connsiteY3" fmla="*/ 288521 h 288456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</a:cxnLst>
                <a:rect l="l" t="t" r="r" b="b"/>
                <a:pathLst>
                  <a:path w="802680" h="288456">
                    <a:moveTo>
                      <a:pt x="0" y="65"/>
                    </a:moveTo>
                    <a:lnTo>
                      <a:pt x="802680" y="65"/>
                    </a:lnTo>
                    <a:lnTo>
                      <a:pt x="802680" y="288521"/>
                    </a:lnTo>
                    <a:lnTo>
                      <a:pt x="0" y="288521"/>
                    </a:lnTo>
                    <a:close/>
                  </a:path>
                </a:pathLst>
              </a:custGeom>
              <a:noFill/>
              <a:ln w="7226" cap="flat">
                <a:noFill/>
                <a:prstDash val="solid"/>
                <a:miter/>
              </a:ln>
            </p:spPr>
            <p:txBody>
              <a:bodyPr rtlCol="0" anchor="ctr"/>
              <a:lstStyle/>
              <a:p>
                <a:endParaRPr lang="he-IL"/>
              </a:p>
            </p:txBody>
          </p:sp>
        </p:grpSp>
        <p:grpSp>
          <p:nvGrpSpPr>
            <p:cNvPr id="37" name="Graphic 5">
              <a:extLst>
                <a:ext uri="{FF2B5EF4-FFF2-40B4-BE49-F238E27FC236}">
                  <a16:creationId xmlns:a16="http://schemas.microsoft.com/office/drawing/2014/main" id="{BB065209-60E3-BD49-B705-877D15288245}"/>
                </a:ext>
              </a:extLst>
            </p:cNvPr>
            <p:cNvGrpSpPr/>
            <p:nvPr/>
          </p:nvGrpSpPr>
          <p:grpSpPr>
            <a:xfrm>
              <a:off x="7765821" y="3084081"/>
              <a:ext cx="431076" cy="990182"/>
              <a:chOff x="7765821" y="3084081"/>
              <a:chExt cx="431076" cy="990182"/>
            </a:xfrm>
          </p:grpSpPr>
          <p:sp>
            <p:nvSpPr>
              <p:cNvPr id="38" name="Graphic 5">
                <a:extLst>
                  <a:ext uri="{FF2B5EF4-FFF2-40B4-BE49-F238E27FC236}">
                    <a16:creationId xmlns:a16="http://schemas.microsoft.com/office/drawing/2014/main" id="{9C9F39D8-F42A-3445-9B71-0074EB3D3D8E}"/>
                  </a:ext>
                </a:extLst>
              </p:cNvPr>
              <p:cNvSpPr txBox="1"/>
              <p:nvPr/>
            </p:nvSpPr>
            <p:spPr>
              <a:xfrm rot="-5354734">
                <a:off x="7646068" y="3410059"/>
                <a:ext cx="739282" cy="329867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algn="l"/>
                <a:r>
                  <a:rPr lang="he-IL" sz="1707" spc="0" baseline="0">
                    <a:solidFill>
                      <a:srgbClr val="474747"/>
                    </a:solidFill>
                    <a:latin typeface="Arial"/>
                    <a:cs typeface="Arial"/>
                    <a:sym typeface="Arial"/>
                    <a:rtl val="0"/>
                  </a:rPr>
                  <a:t>מאורגן</a:t>
                </a:r>
              </a:p>
            </p:txBody>
          </p:sp>
          <p:sp>
            <p:nvSpPr>
              <p:cNvPr id="39" name="Graphic 5">
                <a:extLst>
                  <a:ext uri="{FF2B5EF4-FFF2-40B4-BE49-F238E27FC236}">
                    <a16:creationId xmlns:a16="http://schemas.microsoft.com/office/drawing/2014/main" id="{1F798C00-D787-0240-AD29-4BB5EEC3A03D}"/>
                  </a:ext>
                </a:extLst>
              </p:cNvPr>
              <p:cNvSpPr/>
              <p:nvPr/>
            </p:nvSpPr>
            <p:spPr>
              <a:xfrm>
                <a:off x="7765821" y="3084081"/>
                <a:ext cx="431076" cy="990182"/>
              </a:xfrm>
              <a:custGeom>
                <a:avLst/>
                <a:gdLst>
                  <a:gd name="connsiteX0" fmla="*/ 0 w 431076"/>
                  <a:gd name="connsiteY0" fmla="*/ 65 h 990182"/>
                  <a:gd name="connsiteX1" fmla="*/ 431077 w 431076"/>
                  <a:gd name="connsiteY1" fmla="*/ 65 h 990182"/>
                  <a:gd name="connsiteX2" fmla="*/ 431077 w 431076"/>
                  <a:gd name="connsiteY2" fmla="*/ 990247 h 990182"/>
                  <a:gd name="connsiteX3" fmla="*/ 0 w 431076"/>
                  <a:gd name="connsiteY3" fmla="*/ 990247 h 990182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</a:cxnLst>
                <a:rect l="l" t="t" r="r" b="b"/>
                <a:pathLst>
                  <a:path w="431076" h="990182">
                    <a:moveTo>
                      <a:pt x="0" y="65"/>
                    </a:moveTo>
                    <a:lnTo>
                      <a:pt x="431077" y="65"/>
                    </a:lnTo>
                    <a:lnTo>
                      <a:pt x="431077" y="990247"/>
                    </a:lnTo>
                    <a:lnTo>
                      <a:pt x="0" y="990247"/>
                    </a:lnTo>
                    <a:close/>
                  </a:path>
                </a:pathLst>
              </a:custGeom>
              <a:noFill/>
              <a:ln w="7226" cap="flat">
                <a:noFill/>
                <a:prstDash val="solid"/>
                <a:miter/>
              </a:ln>
            </p:spPr>
            <p:txBody>
              <a:bodyPr rtlCol="0" anchor="ctr"/>
              <a:lstStyle/>
              <a:p>
                <a:endParaRPr lang="he-IL"/>
              </a:p>
            </p:txBody>
          </p:sp>
        </p:grpSp>
        <p:sp>
          <p:nvSpPr>
            <p:cNvPr id="40" name="Graphic 5">
              <a:extLst>
                <a:ext uri="{FF2B5EF4-FFF2-40B4-BE49-F238E27FC236}">
                  <a16:creationId xmlns:a16="http://schemas.microsoft.com/office/drawing/2014/main" id="{6FDA8633-7392-6643-B16E-5AAA75F8D297}"/>
                </a:ext>
              </a:extLst>
            </p:cNvPr>
            <p:cNvSpPr txBox="1"/>
            <p:nvPr/>
          </p:nvSpPr>
          <p:spPr>
            <a:xfrm>
              <a:off x="4637598" y="3468231"/>
              <a:ext cx="255140" cy="36599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l"/>
              <a:r>
                <a:rPr lang="he-IL" sz="1991" spc="0" baseline="0">
                  <a:solidFill>
                    <a:srgbClr val="000000"/>
                  </a:solidFill>
                  <a:latin typeface="Arial"/>
                  <a:cs typeface="Arial"/>
                  <a:sym typeface="Arial"/>
                  <a:rtl val="0"/>
                </a:rPr>
                <a:t> 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385930256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0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aphic 5">
            <a:extLst>
              <a:ext uri="{FF2B5EF4-FFF2-40B4-BE49-F238E27FC236}">
                <a16:creationId xmlns:a16="http://schemas.microsoft.com/office/drawing/2014/main" id="{53E66CCF-ECE6-A34D-934F-057F9B2FB3DB}"/>
              </a:ext>
            </a:extLst>
          </p:cNvPr>
          <p:cNvGrpSpPr/>
          <p:nvPr/>
        </p:nvGrpSpPr>
        <p:grpSpPr>
          <a:xfrm>
            <a:off x="2102421" y="-109197"/>
            <a:ext cx="7987157" cy="6752883"/>
            <a:chOff x="1952108" y="105117"/>
            <a:chExt cx="6677987" cy="6345584"/>
          </a:xfrm>
        </p:grpSpPr>
        <p:sp>
          <p:nvSpPr>
            <p:cNvPr id="8" name="Graphic 5">
              <a:extLst>
                <a:ext uri="{FF2B5EF4-FFF2-40B4-BE49-F238E27FC236}">
                  <a16:creationId xmlns:a16="http://schemas.microsoft.com/office/drawing/2014/main" id="{47D6DF2C-AD63-304F-A348-7F70F88D0197}"/>
                </a:ext>
              </a:extLst>
            </p:cNvPr>
            <p:cNvSpPr/>
            <p:nvPr/>
          </p:nvSpPr>
          <p:spPr>
            <a:xfrm>
              <a:off x="3879671" y="2831669"/>
              <a:ext cx="1613843" cy="1223790"/>
            </a:xfrm>
            <a:custGeom>
              <a:avLst/>
              <a:gdLst>
                <a:gd name="connsiteX0" fmla="*/ 1178921 w 1613843"/>
                <a:gd name="connsiteY0" fmla="*/ 68 h 1223790"/>
                <a:gd name="connsiteX1" fmla="*/ 1312942 w 1613843"/>
                <a:gd name="connsiteY1" fmla="*/ 406847 h 1223790"/>
                <a:gd name="connsiteX2" fmla="*/ 1613841 w 1613843"/>
                <a:gd name="connsiteY2" fmla="*/ 764625 h 1223790"/>
                <a:gd name="connsiteX3" fmla="*/ 1302609 w 1613843"/>
                <a:gd name="connsiteY3" fmla="*/ 758520 h 1223790"/>
                <a:gd name="connsiteX4" fmla="*/ 1226895 w 1613843"/>
                <a:gd name="connsiteY4" fmla="*/ 846182 h 1223790"/>
                <a:gd name="connsiteX5" fmla="*/ 1194046 w 1613843"/>
                <a:gd name="connsiteY5" fmla="*/ 1010018 h 1223790"/>
                <a:gd name="connsiteX6" fmla="*/ 1202565 w 1613843"/>
                <a:gd name="connsiteY6" fmla="*/ 1223858 h 1223790"/>
                <a:gd name="connsiteX7" fmla="*/ 908437 w 1613843"/>
                <a:gd name="connsiteY7" fmla="*/ 972209 h 1223790"/>
                <a:gd name="connsiteX8" fmla="*/ 591685 w 1613843"/>
                <a:gd name="connsiteY8" fmla="*/ 834138 h 1223790"/>
                <a:gd name="connsiteX9" fmla="*/ -3 w 1613843"/>
                <a:gd name="connsiteY9" fmla="*/ 794537 h 1223790"/>
                <a:gd name="connsiteX10" fmla="*/ 647325 w 1613843"/>
                <a:gd name="connsiteY10" fmla="*/ 602588 h 1223790"/>
                <a:gd name="connsiteX11" fmla="*/ 885010 w 1613843"/>
                <a:gd name="connsiteY11" fmla="*/ 459243 h 1223790"/>
                <a:gd name="connsiteX12" fmla="*/ 1104855 w 1613843"/>
                <a:gd name="connsiteY12" fmla="*/ 218662 h 1223790"/>
                <a:gd name="connsiteX13" fmla="*/ 1129929 w 1613843"/>
                <a:gd name="connsiteY13" fmla="*/ 20486 h 122379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</a:cxnLst>
              <a:rect l="l" t="t" r="r" b="b"/>
              <a:pathLst>
                <a:path w="1613843" h="1223790">
                  <a:moveTo>
                    <a:pt x="1178921" y="68"/>
                  </a:moveTo>
                  <a:lnTo>
                    <a:pt x="1312942" y="406847"/>
                  </a:lnTo>
                  <a:lnTo>
                    <a:pt x="1613841" y="764625"/>
                  </a:lnTo>
                  <a:lnTo>
                    <a:pt x="1302609" y="758520"/>
                  </a:lnTo>
                  <a:lnTo>
                    <a:pt x="1226895" y="846182"/>
                  </a:lnTo>
                  <a:lnTo>
                    <a:pt x="1194046" y="1010018"/>
                  </a:lnTo>
                  <a:lnTo>
                    <a:pt x="1202565" y="1223858"/>
                  </a:lnTo>
                  <a:lnTo>
                    <a:pt x="908437" y="972209"/>
                  </a:lnTo>
                  <a:lnTo>
                    <a:pt x="591685" y="834138"/>
                  </a:lnTo>
                  <a:lnTo>
                    <a:pt x="-3" y="794537"/>
                  </a:lnTo>
                  <a:lnTo>
                    <a:pt x="647325" y="602588"/>
                  </a:lnTo>
                  <a:lnTo>
                    <a:pt x="885010" y="459243"/>
                  </a:lnTo>
                  <a:lnTo>
                    <a:pt x="1104855" y="218662"/>
                  </a:lnTo>
                  <a:lnTo>
                    <a:pt x="1129929" y="20486"/>
                  </a:lnTo>
                  <a:close/>
                </a:path>
              </a:pathLst>
            </a:custGeom>
            <a:solidFill>
              <a:srgbClr val="00000D"/>
            </a:solidFill>
            <a:ln w="7226" cap="flat">
              <a:solidFill>
                <a:srgbClr val="000000"/>
              </a:solidFill>
              <a:prstDash val="solid"/>
              <a:miter/>
            </a:ln>
          </p:spPr>
          <p:txBody>
            <a:bodyPr rtlCol="0" anchor="ctr"/>
            <a:lstStyle/>
            <a:p>
              <a:endParaRPr lang="he-IL"/>
            </a:p>
          </p:txBody>
        </p:sp>
        <p:grpSp>
          <p:nvGrpSpPr>
            <p:cNvPr id="9" name="Graphic 5">
              <a:extLst>
                <a:ext uri="{FF2B5EF4-FFF2-40B4-BE49-F238E27FC236}">
                  <a16:creationId xmlns:a16="http://schemas.microsoft.com/office/drawing/2014/main" id="{94DE944A-95ED-0B4F-A835-B6D42503A79C}"/>
                </a:ext>
              </a:extLst>
            </p:cNvPr>
            <p:cNvGrpSpPr/>
            <p:nvPr/>
          </p:nvGrpSpPr>
          <p:grpSpPr>
            <a:xfrm>
              <a:off x="5787887" y="3775015"/>
              <a:ext cx="1351084" cy="436573"/>
              <a:chOff x="5787887" y="3775015"/>
              <a:chExt cx="1351084" cy="436573"/>
            </a:xfrm>
          </p:grpSpPr>
          <p:sp>
            <p:nvSpPr>
              <p:cNvPr id="10" name="Graphic 5">
                <a:extLst>
                  <a:ext uri="{FF2B5EF4-FFF2-40B4-BE49-F238E27FC236}">
                    <a16:creationId xmlns:a16="http://schemas.microsoft.com/office/drawing/2014/main" id="{7B78F616-A6AF-E84E-91B3-66C04037D616}"/>
                  </a:ext>
                </a:extLst>
              </p:cNvPr>
              <p:cNvSpPr/>
              <p:nvPr/>
            </p:nvSpPr>
            <p:spPr>
              <a:xfrm>
                <a:off x="5787887" y="3775015"/>
                <a:ext cx="1351084" cy="436573"/>
              </a:xfrm>
              <a:custGeom>
                <a:avLst/>
                <a:gdLst>
                  <a:gd name="connsiteX0" fmla="*/ 0 w 1351084"/>
                  <a:gd name="connsiteY0" fmla="*/ 65 h 436573"/>
                  <a:gd name="connsiteX1" fmla="*/ 1351084 w 1351084"/>
                  <a:gd name="connsiteY1" fmla="*/ 65 h 436573"/>
                  <a:gd name="connsiteX2" fmla="*/ 1351084 w 1351084"/>
                  <a:gd name="connsiteY2" fmla="*/ 436638 h 436573"/>
                  <a:gd name="connsiteX3" fmla="*/ 0 w 1351084"/>
                  <a:gd name="connsiteY3" fmla="*/ 436638 h 436573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</a:cxnLst>
                <a:rect l="l" t="t" r="r" b="b"/>
                <a:pathLst>
                  <a:path w="1351084" h="436573">
                    <a:moveTo>
                      <a:pt x="0" y="65"/>
                    </a:moveTo>
                    <a:lnTo>
                      <a:pt x="1351084" y="65"/>
                    </a:lnTo>
                    <a:lnTo>
                      <a:pt x="1351084" y="436638"/>
                    </a:lnTo>
                    <a:lnTo>
                      <a:pt x="0" y="436638"/>
                    </a:lnTo>
                    <a:close/>
                  </a:path>
                </a:pathLst>
              </a:custGeom>
              <a:noFill/>
              <a:ln w="7226" cap="flat">
                <a:noFill/>
                <a:prstDash val="solid"/>
                <a:miter/>
              </a:ln>
            </p:spPr>
            <p:txBody>
              <a:bodyPr rtlCol="0" anchor="ctr"/>
              <a:lstStyle/>
              <a:p>
                <a:endParaRPr lang="he-IL"/>
              </a:p>
            </p:txBody>
          </p:sp>
          <p:sp>
            <p:nvSpPr>
              <p:cNvPr id="11" name="Graphic 5">
                <a:extLst>
                  <a:ext uri="{FF2B5EF4-FFF2-40B4-BE49-F238E27FC236}">
                    <a16:creationId xmlns:a16="http://schemas.microsoft.com/office/drawing/2014/main" id="{01A7B67A-C88C-B445-AB53-4495DD033871}"/>
                  </a:ext>
                </a:extLst>
              </p:cNvPr>
              <p:cNvSpPr txBox="1"/>
              <p:nvPr/>
            </p:nvSpPr>
            <p:spPr>
              <a:xfrm>
                <a:off x="5740360" y="3757682"/>
                <a:ext cx="1302912" cy="445468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algn="l"/>
                <a:r>
                  <a:rPr lang="he-IL" sz="2560" spc="0" baseline="0">
                    <a:solidFill>
                      <a:srgbClr val="000000"/>
                    </a:solidFill>
                    <a:latin typeface="Arial"/>
                    <a:cs typeface="Arial"/>
                    <a:sym typeface="Arial"/>
                    <a:rtl val="0"/>
                  </a:rPr>
                  <a:t>ידוע/מובן</a:t>
                </a:r>
              </a:p>
            </p:txBody>
          </p:sp>
        </p:grpSp>
        <p:grpSp>
          <p:nvGrpSpPr>
            <p:cNvPr id="12" name="Graphic 5">
              <a:extLst>
                <a:ext uri="{FF2B5EF4-FFF2-40B4-BE49-F238E27FC236}">
                  <a16:creationId xmlns:a16="http://schemas.microsoft.com/office/drawing/2014/main" id="{36F9EF2B-4E0C-FA4F-AB78-6F5C077B06C1}"/>
                </a:ext>
              </a:extLst>
            </p:cNvPr>
            <p:cNvGrpSpPr/>
            <p:nvPr/>
          </p:nvGrpSpPr>
          <p:grpSpPr>
            <a:xfrm>
              <a:off x="5499548" y="1101824"/>
              <a:ext cx="1779471" cy="444810"/>
              <a:chOff x="5499548" y="1101824"/>
              <a:chExt cx="1779471" cy="444810"/>
            </a:xfrm>
          </p:grpSpPr>
          <p:sp>
            <p:nvSpPr>
              <p:cNvPr id="13" name="Graphic 5">
                <a:extLst>
                  <a:ext uri="{FF2B5EF4-FFF2-40B4-BE49-F238E27FC236}">
                    <a16:creationId xmlns:a16="http://schemas.microsoft.com/office/drawing/2014/main" id="{A21F08C8-2D51-E64C-A1AE-64DD3188A78C}"/>
                  </a:ext>
                </a:extLst>
              </p:cNvPr>
              <p:cNvSpPr/>
              <p:nvPr/>
            </p:nvSpPr>
            <p:spPr>
              <a:xfrm>
                <a:off x="5499548" y="1101824"/>
                <a:ext cx="1779471" cy="444810"/>
              </a:xfrm>
              <a:custGeom>
                <a:avLst/>
                <a:gdLst>
                  <a:gd name="connsiteX0" fmla="*/ 0 w 1779471"/>
                  <a:gd name="connsiteY0" fmla="*/ 53 h 444810"/>
                  <a:gd name="connsiteX1" fmla="*/ 1779471 w 1779471"/>
                  <a:gd name="connsiteY1" fmla="*/ 53 h 444810"/>
                  <a:gd name="connsiteX2" fmla="*/ 1779471 w 1779471"/>
                  <a:gd name="connsiteY2" fmla="*/ 444863 h 444810"/>
                  <a:gd name="connsiteX3" fmla="*/ 0 w 1779471"/>
                  <a:gd name="connsiteY3" fmla="*/ 444863 h 444810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</a:cxnLst>
                <a:rect l="l" t="t" r="r" b="b"/>
                <a:pathLst>
                  <a:path w="1779471" h="444810">
                    <a:moveTo>
                      <a:pt x="0" y="53"/>
                    </a:moveTo>
                    <a:lnTo>
                      <a:pt x="1779471" y="53"/>
                    </a:lnTo>
                    <a:lnTo>
                      <a:pt x="1779471" y="444863"/>
                    </a:lnTo>
                    <a:lnTo>
                      <a:pt x="0" y="444863"/>
                    </a:lnTo>
                    <a:close/>
                  </a:path>
                </a:pathLst>
              </a:custGeom>
              <a:noFill/>
              <a:ln w="7226" cap="flat">
                <a:noFill/>
                <a:prstDash val="solid"/>
                <a:miter/>
              </a:ln>
            </p:spPr>
            <p:txBody>
              <a:bodyPr rtlCol="0" anchor="ctr"/>
              <a:lstStyle/>
              <a:p>
                <a:endParaRPr lang="he-IL"/>
              </a:p>
            </p:txBody>
          </p:sp>
          <p:sp>
            <p:nvSpPr>
              <p:cNvPr id="14" name="Graphic 5">
                <a:extLst>
                  <a:ext uri="{FF2B5EF4-FFF2-40B4-BE49-F238E27FC236}">
                    <a16:creationId xmlns:a16="http://schemas.microsoft.com/office/drawing/2014/main" id="{915BBAE6-5948-A94B-953A-1200B99BD4C5}"/>
                  </a:ext>
                </a:extLst>
              </p:cNvPr>
              <p:cNvSpPr txBox="1"/>
              <p:nvPr/>
            </p:nvSpPr>
            <p:spPr>
              <a:xfrm>
                <a:off x="5484038" y="1090017"/>
                <a:ext cx="1599178" cy="445468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algn="l"/>
                <a:r>
                  <a:rPr lang="he-IL" sz="2560" spc="0" baseline="0">
                    <a:solidFill>
                      <a:srgbClr val="000000"/>
                    </a:solidFill>
                    <a:latin typeface="Arial"/>
                    <a:cs typeface="Arial"/>
                    <a:sym typeface="Arial"/>
                    <a:rtl val="0"/>
                  </a:rPr>
                  <a:t>ניתן לידיעה</a:t>
                </a:r>
              </a:p>
            </p:txBody>
          </p:sp>
        </p:grpSp>
        <p:sp>
          <p:nvSpPr>
            <p:cNvPr id="15" name="Graphic 5">
              <a:extLst>
                <a:ext uri="{FF2B5EF4-FFF2-40B4-BE49-F238E27FC236}">
                  <a16:creationId xmlns:a16="http://schemas.microsoft.com/office/drawing/2014/main" id="{BAD37FE2-ECA8-F747-AAA6-96A30E2468D4}"/>
                </a:ext>
              </a:extLst>
            </p:cNvPr>
            <p:cNvSpPr/>
            <p:nvPr/>
          </p:nvSpPr>
          <p:spPr>
            <a:xfrm>
              <a:off x="6850624" y="105117"/>
              <a:ext cx="1779471" cy="444810"/>
            </a:xfrm>
            <a:custGeom>
              <a:avLst/>
              <a:gdLst>
                <a:gd name="connsiteX0" fmla="*/ 0 w 1779471"/>
                <a:gd name="connsiteY0" fmla="*/ 65 h 444810"/>
                <a:gd name="connsiteX1" fmla="*/ 1779471 w 1779471"/>
                <a:gd name="connsiteY1" fmla="*/ 65 h 444810"/>
                <a:gd name="connsiteX2" fmla="*/ 1779471 w 1779471"/>
                <a:gd name="connsiteY2" fmla="*/ 444875 h 444810"/>
                <a:gd name="connsiteX3" fmla="*/ 0 w 1779471"/>
                <a:gd name="connsiteY3" fmla="*/ 444875 h 44481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1779471" h="444810">
                  <a:moveTo>
                    <a:pt x="0" y="65"/>
                  </a:moveTo>
                  <a:lnTo>
                    <a:pt x="1779471" y="65"/>
                  </a:lnTo>
                  <a:lnTo>
                    <a:pt x="1779471" y="444875"/>
                  </a:lnTo>
                  <a:lnTo>
                    <a:pt x="0" y="444875"/>
                  </a:lnTo>
                  <a:close/>
                </a:path>
              </a:pathLst>
            </a:custGeom>
            <a:noFill/>
            <a:ln w="7226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he-IL"/>
            </a:p>
          </p:txBody>
        </p:sp>
        <p:sp>
          <p:nvSpPr>
            <p:cNvPr id="16" name="Graphic 5">
              <a:extLst>
                <a:ext uri="{FF2B5EF4-FFF2-40B4-BE49-F238E27FC236}">
                  <a16:creationId xmlns:a16="http://schemas.microsoft.com/office/drawing/2014/main" id="{0DE20398-ACC2-004C-AFB5-A95518043E90}"/>
                </a:ext>
              </a:extLst>
            </p:cNvPr>
            <p:cNvSpPr txBox="1"/>
            <p:nvPr/>
          </p:nvSpPr>
          <p:spPr>
            <a:xfrm>
              <a:off x="4624807" y="3301860"/>
              <a:ext cx="638119" cy="26484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l"/>
              <a:r>
                <a:rPr lang="he-IL" sz="1309" spc="0" baseline="0">
                  <a:solidFill>
                    <a:srgbClr val="FFFFFF"/>
                  </a:solidFill>
                  <a:latin typeface="Arial"/>
                  <a:cs typeface="Arial"/>
                  <a:sym typeface="Arial"/>
                  <a:rtl val="0"/>
                </a:rPr>
                <a:t>אי-סדר</a:t>
              </a:r>
            </a:p>
          </p:txBody>
        </p:sp>
        <p:grpSp>
          <p:nvGrpSpPr>
            <p:cNvPr id="17" name="Graphic 5">
              <a:extLst>
                <a:ext uri="{FF2B5EF4-FFF2-40B4-BE49-F238E27FC236}">
                  <a16:creationId xmlns:a16="http://schemas.microsoft.com/office/drawing/2014/main" id="{C18EE432-FB8B-C446-A7BD-6A126012B2C8}"/>
                </a:ext>
              </a:extLst>
            </p:cNvPr>
            <p:cNvGrpSpPr/>
            <p:nvPr/>
          </p:nvGrpSpPr>
          <p:grpSpPr>
            <a:xfrm>
              <a:off x="3236309" y="1190003"/>
              <a:ext cx="774397" cy="416392"/>
              <a:chOff x="3236309" y="1190003"/>
              <a:chExt cx="774397" cy="416392"/>
            </a:xfrm>
          </p:grpSpPr>
          <p:sp>
            <p:nvSpPr>
              <p:cNvPr id="18" name="Graphic 5">
                <a:extLst>
                  <a:ext uri="{FF2B5EF4-FFF2-40B4-BE49-F238E27FC236}">
                    <a16:creationId xmlns:a16="http://schemas.microsoft.com/office/drawing/2014/main" id="{A5A1142B-FFBF-C044-B21C-2B45C2FCE467}"/>
                  </a:ext>
                </a:extLst>
              </p:cNvPr>
              <p:cNvSpPr txBox="1"/>
              <p:nvPr/>
            </p:nvSpPr>
            <p:spPr>
              <a:xfrm>
                <a:off x="3188846" y="1144283"/>
                <a:ext cx="789865" cy="445468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algn="l"/>
                <a:r>
                  <a:rPr lang="he-IL" sz="2560" spc="0" baseline="0">
                    <a:solidFill>
                      <a:srgbClr val="000000"/>
                    </a:solidFill>
                    <a:latin typeface="Arial"/>
                    <a:cs typeface="Arial"/>
                    <a:sym typeface="Arial"/>
                    <a:rtl val="0"/>
                  </a:rPr>
                  <a:t>סבוך</a:t>
                </a:r>
              </a:p>
            </p:txBody>
          </p:sp>
          <p:sp>
            <p:nvSpPr>
              <p:cNvPr id="19" name="Graphic 5">
                <a:extLst>
                  <a:ext uri="{FF2B5EF4-FFF2-40B4-BE49-F238E27FC236}">
                    <a16:creationId xmlns:a16="http://schemas.microsoft.com/office/drawing/2014/main" id="{E2EEBA1B-8BA7-D04C-863F-EE8595779D15}"/>
                  </a:ext>
                </a:extLst>
              </p:cNvPr>
              <p:cNvSpPr/>
              <p:nvPr/>
            </p:nvSpPr>
            <p:spPr>
              <a:xfrm>
                <a:off x="3236309" y="1227483"/>
                <a:ext cx="774397" cy="378912"/>
              </a:xfrm>
              <a:custGeom>
                <a:avLst/>
                <a:gdLst>
                  <a:gd name="connsiteX0" fmla="*/ 0 w 774397"/>
                  <a:gd name="connsiteY0" fmla="*/ 65 h 378912"/>
                  <a:gd name="connsiteX1" fmla="*/ 774398 w 774397"/>
                  <a:gd name="connsiteY1" fmla="*/ 65 h 378912"/>
                  <a:gd name="connsiteX2" fmla="*/ 774398 w 774397"/>
                  <a:gd name="connsiteY2" fmla="*/ 378978 h 378912"/>
                  <a:gd name="connsiteX3" fmla="*/ 0 w 774397"/>
                  <a:gd name="connsiteY3" fmla="*/ 378978 h 378912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</a:cxnLst>
                <a:rect l="l" t="t" r="r" b="b"/>
                <a:pathLst>
                  <a:path w="774397" h="378912">
                    <a:moveTo>
                      <a:pt x="0" y="65"/>
                    </a:moveTo>
                    <a:lnTo>
                      <a:pt x="774398" y="65"/>
                    </a:lnTo>
                    <a:lnTo>
                      <a:pt x="774398" y="378978"/>
                    </a:lnTo>
                    <a:lnTo>
                      <a:pt x="0" y="378978"/>
                    </a:lnTo>
                    <a:close/>
                  </a:path>
                </a:pathLst>
              </a:custGeom>
              <a:noFill/>
              <a:ln w="7226" cap="flat">
                <a:noFill/>
                <a:prstDash val="solid"/>
                <a:miter/>
              </a:ln>
            </p:spPr>
            <p:txBody>
              <a:bodyPr rtlCol="0" anchor="ctr"/>
              <a:lstStyle/>
              <a:p>
                <a:endParaRPr lang="he-IL"/>
              </a:p>
            </p:txBody>
          </p:sp>
        </p:grpSp>
        <p:grpSp>
          <p:nvGrpSpPr>
            <p:cNvPr id="20" name="Graphic 5">
              <a:extLst>
                <a:ext uri="{FF2B5EF4-FFF2-40B4-BE49-F238E27FC236}">
                  <a16:creationId xmlns:a16="http://schemas.microsoft.com/office/drawing/2014/main" id="{3B50CEE3-CBD4-D941-8D5B-3085BE322851}"/>
                </a:ext>
              </a:extLst>
            </p:cNvPr>
            <p:cNvGrpSpPr/>
            <p:nvPr/>
          </p:nvGrpSpPr>
          <p:grpSpPr>
            <a:xfrm>
              <a:off x="3240023" y="3866434"/>
              <a:ext cx="774397" cy="396310"/>
              <a:chOff x="3240023" y="3866434"/>
              <a:chExt cx="774397" cy="396310"/>
            </a:xfrm>
          </p:grpSpPr>
          <p:sp>
            <p:nvSpPr>
              <p:cNvPr id="21" name="Graphic 5">
                <a:extLst>
                  <a:ext uri="{FF2B5EF4-FFF2-40B4-BE49-F238E27FC236}">
                    <a16:creationId xmlns:a16="http://schemas.microsoft.com/office/drawing/2014/main" id="{B68D2CC8-E381-D245-885F-AE4BAF19A195}"/>
                  </a:ext>
                </a:extLst>
              </p:cNvPr>
              <p:cNvSpPr txBox="1"/>
              <p:nvPr/>
            </p:nvSpPr>
            <p:spPr>
              <a:xfrm>
                <a:off x="3188846" y="3820714"/>
                <a:ext cx="782639" cy="445468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algn="l"/>
                <a:r>
                  <a:rPr lang="he-IL" sz="2560" spc="0" baseline="0">
                    <a:solidFill>
                      <a:srgbClr val="000000"/>
                    </a:solidFill>
                    <a:latin typeface="Arial"/>
                    <a:cs typeface="Arial"/>
                    <a:sym typeface="Arial"/>
                    <a:rtl val="0"/>
                  </a:rPr>
                  <a:t>כאוס</a:t>
                </a:r>
              </a:p>
            </p:txBody>
          </p:sp>
          <p:sp>
            <p:nvSpPr>
              <p:cNvPr id="22" name="Graphic 5">
                <a:extLst>
                  <a:ext uri="{FF2B5EF4-FFF2-40B4-BE49-F238E27FC236}">
                    <a16:creationId xmlns:a16="http://schemas.microsoft.com/office/drawing/2014/main" id="{F7F98D46-B1BD-1E47-8F0E-E33ABB4BE533}"/>
                  </a:ext>
                </a:extLst>
              </p:cNvPr>
              <p:cNvSpPr/>
              <p:nvPr/>
            </p:nvSpPr>
            <p:spPr>
              <a:xfrm>
                <a:off x="3240023" y="3883832"/>
                <a:ext cx="774397" cy="378912"/>
              </a:xfrm>
              <a:custGeom>
                <a:avLst/>
                <a:gdLst>
                  <a:gd name="connsiteX0" fmla="*/ 0 w 774397"/>
                  <a:gd name="connsiteY0" fmla="*/ 65 h 378912"/>
                  <a:gd name="connsiteX1" fmla="*/ 774398 w 774397"/>
                  <a:gd name="connsiteY1" fmla="*/ 65 h 378912"/>
                  <a:gd name="connsiteX2" fmla="*/ 774398 w 774397"/>
                  <a:gd name="connsiteY2" fmla="*/ 378978 h 378912"/>
                  <a:gd name="connsiteX3" fmla="*/ 0 w 774397"/>
                  <a:gd name="connsiteY3" fmla="*/ 378978 h 378912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</a:cxnLst>
                <a:rect l="l" t="t" r="r" b="b"/>
                <a:pathLst>
                  <a:path w="774397" h="378912">
                    <a:moveTo>
                      <a:pt x="0" y="65"/>
                    </a:moveTo>
                    <a:lnTo>
                      <a:pt x="774398" y="65"/>
                    </a:lnTo>
                    <a:lnTo>
                      <a:pt x="774398" y="378978"/>
                    </a:lnTo>
                    <a:lnTo>
                      <a:pt x="0" y="378978"/>
                    </a:lnTo>
                    <a:close/>
                  </a:path>
                </a:pathLst>
              </a:custGeom>
              <a:noFill/>
              <a:ln w="7226" cap="flat">
                <a:noFill/>
                <a:prstDash val="solid"/>
                <a:miter/>
              </a:ln>
            </p:spPr>
            <p:txBody>
              <a:bodyPr rtlCol="0" anchor="ctr"/>
              <a:lstStyle/>
              <a:p>
                <a:endParaRPr lang="he-IL"/>
              </a:p>
            </p:txBody>
          </p:sp>
        </p:grpSp>
        <p:grpSp>
          <p:nvGrpSpPr>
            <p:cNvPr id="23" name="Graphic 5">
              <a:extLst>
                <a:ext uri="{FF2B5EF4-FFF2-40B4-BE49-F238E27FC236}">
                  <a16:creationId xmlns:a16="http://schemas.microsoft.com/office/drawing/2014/main" id="{328625D5-80EB-2E45-BE38-7AE3ACF8E97D}"/>
                </a:ext>
              </a:extLst>
            </p:cNvPr>
            <p:cNvGrpSpPr/>
            <p:nvPr/>
          </p:nvGrpSpPr>
          <p:grpSpPr>
            <a:xfrm>
              <a:off x="2248346" y="955883"/>
              <a:ext cx="5401121" cy="5205661"/>
              <a:chOff x="2248346" y="955883"/>
              <a:chExt cx="5401121" cy="5205661"/>
            </a:xfrm>
            <a:noFill/>
          </p:grpSpPr>
          <p:sp>
            <p:nvSpPr>
              <p:cNvPr id="24" name="Graphic 5">
                <a:extLst>
                  <a:ext uri="{FF2B5EF4-FFF2-40B4-BE49-F238E27FC236}">
                    <a16:creationId xmlns:a16="http://schemas.microsoft.com/office/drawing/2014/main" id="{269338E6-80BA-6E49-8852-45E37CBA386F}"/>
                  </a:ext>
                </a:extLst>
              </p:cNvPr>
              <p:cNvSpPr/>
              <p:nvPr/>
            </p:nvSpPr>
            <p:spPr>
              <a:xfrm>
                <a:off x="4782539" y="955883"/>
                <a:ext cx="2866928" cy="2733609"/>
              </a:xfrm>
              <a:custGeom>
                <a:avLst/>
                <a:gdLst>
                  <a:gd name="connsiteX0" fmla="*/ 2 w 2866928"/>
                  <a:gd name="connsiteY0" fmla="*/ 71 h 2733609"/>
                  <a:gd name="connsiteX1" fmla="*/ 348599 w 2866928"/>
                  <a:gd name="connsiteY1" fmla="*/ 2085114 h 2733609"/>
                  <a:gd name="connsiteX2" fmla="*/ 711519 w 2866928"/>
                  <a:gd name="connsiteY2" fmla="*/ 2604518 h 2733609"/>
                  <a:gd name="connsiteX3" fmla="*/ 1399009 w 2866928"/>
                  <a:gd name="connsiteY3" fmla="*/ 2733680 h 2733609"/>
                  <a:gd name="connsiteX4" fmla="*/ 2866931 w 2866928"/>
                  <a:gd name="connsiteY4" fmla="*/ 2603037 h 2733609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</a:cxnLst>
                <a:rect l="l" t="t" r="r" b="b"/>
                <a:pathLst>
                  <a:path w="2866928" h="2733609">
                    <a:moveTo>
                      <a:pt x="2" y="71"/>
                    </a:moveTo>
                    <a:cubicBezTo>
                      <a:pt x="108949" y="838268"/>
                      <a:pt x="225613" y="1688696"/>
                      <a:pt x="348599" y="2085114"/>
                    </a:cubicBezTo>
                    <a:cubicBezTo>
                      <a:pt x="480178" y="2441686"/>
                      <a:pt x="561449" y="2507044"/>
                      <a:pt x="711519" y="2604518"/>
                    </a:cubicBezTo>
                    <a:cubicBezTo>
                      <a:pt x="836355" y="2690793"/>
                      <a:pt x="959891" y="2714787"/>
                      <a:pt x="1399009" y="2733680"/>
                    </a:cubicBezTo>
                    <a:cubicBezTo>
                      <a:pt x="1738249" y="2730928"/>
                      <a:pt x="2236750" y="2702974"/>
                      <a:pt x="2866931" y="2603037"/>
                    </a:cubicBezTo>
                  </a:path>
                </a:pathLst>
              </a:custGeom>
              <a:noFill/>
              <a:ln w="72255" cap="rnd">
                <a:solidFill>
                  <a:srgbClr val="474747"/>
                </a:solidFill>
                <a:prstDash val="solid"/>
                <a:miter/>
              </a:ln>
            </p:spPr>
            <p:txBody>
              <a:bodyPr rtlCol="0" anchor="ctr"/>
              <a:lstStyle/>
              <a:p>
                <a:endParaRPr lang="he-IL"/>
              </a:p>
            </p:txBody>
          </p:sp>
          <p:sp>
            <p:nvSpPr>
              <p:cNvPr id="25" name="Graphic 5">
                <a:extLst>
                  <a:ext uri="{FF2B5EF4-FFF2-40B4-BE49-F238E27FC236}">
                    <a16:creationId xmlns:a16="http://schemas.microsoft.com/office/drawing/2014/main" id="{03ECEB49-D767-C345-BF1D-E92B8FF4AEC1}"/>
                  </a:ext>
                </a:extLst>
              </p:cNvPr>
              <p:cNvSpPr/>
              <p:nvPr/>
            </p:nvSpPr>
            <p:spPr>
              <a:xfrm>
                <a:off x="2248346" y="980325"/>
                <a:ext cx="2776125" cy="2650065"/>
              </a:xfrm>
              <a:custGeom>
                <a:avLst/>
                <a:gdLst>
                  <a:gd name="connsiteX0" fmla="*/ 2520870 w 2776125"/>
                  <a:gd name="connsiteY0" fmla="*/ 71 h 2650065"/>
                  <a:gd name="connsiteX1" fmla="*/ 2755412 w 2776125"/>
                  <a:gd name="connsiteY1" fmla="*/ 2049559 h 2650065"/>
                  <a:gd name="connsiteX2" fmla="*/ 2237234 w 2776125"/>
                  <a:gd name="connsiteY2" fmla="*/ 2464286 h 2650065"/>
                  <a:gd name="connsiteX3" fmla="*/ 1148844 w 2776125"/>
                  <a:gd name="connsiteY3" fmla="*/ 2650137 h 2650065"/>
                  <a:gd name="connsiteX4" fmla="*/ 2 w 2776125"/>
                  <a:gd name="connsiteY4" fmla="*/ 2430559 h 2650065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</a:cxnLst>
                <a:rect l="l" t="t" r="r" b="b"/>
                <a:pathLst>
                  <a:path w="2776125" h="2650065">
                    <a:moveTo>
                      <a:pt x="2520870" y="71"/>
                    </a:moveTo>
                    <a:cubicBezTo>
                      <a:pt x="2662355" y="911299"/>
                      <a:pt x="2836640" y="1862676"/>
                      <a:pt x="2755412" y="2049559"/>
                    </a:cubicBezTo>
                    <a:cubicBezTo>
                      <a:pt x="2691346" y="2190911"/>
                      <a:pt x="2445647" y="2395749"/>
                      <a:pt x="2237234" y="2464286"/>
                    </a:cubicBezTo>
                    <a:cubicBezTo>
                      <a:pt x="2022282" y="2522838"/>
                      <a:pt x="1672673" y="2623462"/>
                      <a:pt x="1148844" y="2650137"/>
                    </a:cubicBezTo>
                    <a:cubicBezTo>
                      <a:pt x="534640" y="2626857"/>
                      <a:pt x="613874" y="2530511"/>
                      <a:pt x="2" y="2430559"/>
                    </a:cubicBezTo>
                  </a:path>
                </a:pathLst>
              </a:custGeom>
              <a:noFill/>
              <a:ln w="71321" cap="rnd">
                <a:solidFill>
                  <a:srgbClr val="474747"/>
                </a:solidFill>
                <a:prstDash val="solid"/>
                <a:miter/>
              </a:ln>
            </p:spPr>
            <p:txBody>
              <a:bodyPr rtlCol="0" anchor="ctr"/>
              <a:lstStyle/>
              <a:p>
                <a:endParaRPr lang="he-IL"/>
              </a:p>
            </p:txBody>
          </p:sp>
          <p:sp>
            <p:nvSpPr>
              <p:cNvPr id="26" name="Graphic 5">
                <a:extLst>
                  <a:ext uri="{FF2B5EF4-FFF2-40B4-BE49-F238E27FC236}">
                    <a16:creationId xmlns:a16="http://schemas.microsoft.com/office/drawing/2014/main" id="{C5252C38-FD02-0E47-B9D3-C7BE08AF3B21}"/>
                  </a:ext>
                </a:extLst>
              </p:cNvPr>
              <p:cNvSpPr/>
              <p:nvPr/>
            </p:nvSpPr>
            <p:spPr>
              <a:xfrm>
                <a:off x="2248346" y="3410813"/>
                <a:ext cx="2850194" cy="1817012"/>
              </a:xfrm>
              <a:custGeom>
                <a:avLst/>
                <a:gdLst>
                  <a:gd name="connsiteX0" fmla="*/ 2635207 w 2850194"/>
                  <a:gd name="connsiteY0" fmla="*/ 1817084 h 1817012"/>
                  <a:gd name="connsiteX1" fmla="*/ 2837796 w 2850194"/>
                  <a:gd name="connsiteY1" fmla="*/ 665197 h 1817012"/>
                  <a:gd name="connsiteX2" fmla="*/ 2253709 w 2850194"/>
                  <a:gd name="connsiteY2" fmla="*/ 247963 h 1817012"/>
                  <a:gd name="connsiteX3" fmla="*/ 1148844 w 2850194"/>
                  <a:gd name="connsiteY3" fmla="*/ 219648 h 1817012"/>
                  <a:gd name="connsiteX4" fmla="*/ 2 w 2850194"/>
                  <a:gd name="connsiteY4" fmla="*/ 71 h 1817012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</a:cxnLst>
                <a:rect l="l" t="t" r="r" b="b"/>
                <a:pathLst>
                  <a:path w="2850194" h="1817012">
                    <a:moveTo>
                      <a:pt x="2635207" y="1817084"/>
                    </a:moveTo>
                    <a:cubicBezTo>
                      <a:pt x="2886839" y="1087821"/>
                      <a:pt x="2857291" y="885800"/>
                      <a:pt x="2837796" y="665197"/>
                    </a:cubicBezTo>
                    <a:cubicBezTo>
                      <a:pt x="2842774" y="558158"/>
                      <a:pt x="2565360" y="347359"/>
                      <a:pt x="2253709" y="247963"/>
                    </a:cubicBezTo>
                    <a:cubicBezTo>
                      <a:pt x="2069605" y="200502"/>
                      <a:pt x="1672673" y="192973"/>
                      <a:pt x="1148844" y="219648"/>
                    </a:cubicBezTo>
                    <a:cubicBezTo>
                      <a:pt x="534640" y="196369"/>
                      <a:pt x="613874" y="100023"/>
                      <a:pt x="2" y="71"/>
                    </a:cubicBezTo>
                  </a:path>
                </a:pathLst>
              </a:custGeom>
              <a:noFill/>
              <a:ln w="71321" cap="flat">
                <a:solidFill>
                  <a:srgbClr val="474747"/>
                </a:solidFill>
                <a:prstDash val="solid"/>
                <a:miter/>
              </a:ln>
            </p:spPr>
            <p:txBody>
              <a:bodyPr rtlCol="0" anchor="ctr"/>
              <a:lstStyle/>
              <a:p>
                <a:endParaRPr lang="he-IL"/>
              </a:p>
            </p:txBody>
          </p:sp>
          <p:sp>
            <p:nvSpPr>
              <p:cNvPr id="27" name="Graphic 5">
                <a:extLst>
                  <a:ext uri="{FF2B5EF4-FFF2-40B4-BE49-F238E27FC236}">
                    <a16:creationId xmlns:a16="http://schemas.microsoft.com/office/drawing/2014/main" id="{4AEDFE11-8C0F-A340-BF1C-6BC308C57D10}"/>
                  </a:ext>
                </a:extLst>
              </p:cNvPr>
              <p:cNvSpPr/>
              <p:nvPr/>
            </p:nvSpPr>
            <p:spPr>
              <a:xfrm>
                <a:off x="4439679" y="3552520"/>
                <a:ext cx="3155326" cy="2609024"/>
              </a:xfrm>
              <a:custGeom>
                <a:avLst/>
                <a:gdLst>
                  <a:gd name="connsiteX0" fmla="*/ 2 w 3155326"/>
                  <a:gd name="connsiteY0" fmla="*/ 2609096 h 2609024"/>
                  <a:gd name="connsiteX1" fmla="*/ 664521 w 3155326"/>
                  <a:gd name="connsiteY1" fmla="*/ 583329 h 2609024"/>
                  <a:gd name="connsiteX2" fmla="*/ 843134 w 3155326"/>
                  <a:gd name="connsiteY2" fmla="*/ 84 h 2609024"/>
                  <a:gd name="connsiteX3" fmla="*/ 1897843 w 3155326"/>
                  <a:gd name="connsiteY3" fmla="*/ 163660 h 2609024"/>
                  <a:gd name="connsiteX4" fmla="*/ 3155328 w 3155326"/>
                  <a:gd name="connsiteY4" fmla="*/ 23111 h 2609024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</a:cxnLst>
                <a:rect l="l" t="t" r="r" b="b"/>
                <a:pathLst>
                  <a:path w="3155326" h="2609024">
                    <a:moveTo>
                      <a:pt x="2" y="2609096"/>
                    </a:moveTo>
                    <a:cubicBezTo>
                      <a:pt x="336330" y="1901826"/>
                      <a:pt x="699871" y="1313148"/>
                      <a:pt x="664521" y="583329"/>
                    </a:cubicBezTo>
                    <a:cubicBezTo>
                      <a:pt x="651066" y="374553"/>
                      <a:pt x="588221" y="26716"/>
                      <a:pt x="843134" y="84"/>
                    </a:cubicBezTo>
                    <a:cubicBezTo>
                      <a:pt x="1193703" y="-1772"/>
                      <a:pt x="1176968" y="190089"/>
                      <a:pt x="1897843" y="163660"/>
                    </a:cubicBezTo>
                    <a:cubicBezTo>
                      <a:pt x="2318476" y="136031"/>
                      <a:pt x="2736342" y="69958"/>
                      <a:pt x="3155328" y="23111"/>
                    </a:cubicBezTo>
                  </a:path>
                </a:pathLst>
              </a:custGeom>
              <a:noFill/>
              <a:ln w="71321" cap="rnd">
                <a:solidFill>
                  <a:srgbClr val="474747"/>
                </a:solidFill>
                <a:prstDash val="solid"/>
                <a:miter/>
              </a:ln>
            </p:spPr>
            <p:txBody>
              <a:bodyPr rtlCol="0" anchor="ctr"/>
              <a:lstStyle/>
              <a:p>
                <a:endParaRPr lang="he-IL"/>
              </a:p>
            </p:txBody>
          </p:sp>
        </p:grpSp>
        <p:grpSp>
          <p:nvGrpSpPr>
            <p:cNvPr id="28" name="Graphic 5">
              <a:extLst>
                <a:ext uri="{FF2B5EF4-FFF2-40B4-BE49-F238E27FC236}">
                  <a16:creationId xmlns:a16="http://schemas.microsoft.com/office/drawing/2014/main" id="{E837CB50-BDA1-BA47-B503-19A447419A0B}"/>
                </a:ext>
              </a:extLst>
            </p:cNvPr>
            <p:cNvGrpSpPr/>
            <p:nvPr/>
          </p:nvGrpSpPr>
          <p:grpSpPr>
            <a:xfrm>
              <a:off x="1952108" y="2722957"/>
              <a:ext cx="314569" cy="1374606"/>
              <a:chOff x="1952108" y="2722957"/>
              <a:chExt cx="314569" cy="1374606"/>
            </a:xfrm>
          </p:grpSpPr>
          <p:sp>
            <p:nvSpPr>
              <p:cNvPr id="29" name="Graphic 5">
                <a:extLst>
                  <a:ext uri="{FF2B5EF4-FFF2-40B4-BE49-F238E27FC236}">
                    <a16:creationId xmlns:a16="http://schemas.microsoft.com/office/drawing/2014/main" id="{AA1BCA24-C633-BC42-8DA0-F403D6AFF469}"/>
                  </a:ext>
                </a:extLst>
              </p:cNvPr>
              <p:cNvSpPr txBox="1"/>
              <p:nvPr/>
            </p:nvSpPr>
            <p:spPr>
              <a:xfrm rot="-5365578">
                <a:off x="1482493" y="3281533"/>
                <a:ext cx="1208974" cy="329867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algn="l"/>
                <a:r>
                  <a:rPr lang="he-IL" sz="1707" spc="0" baseline="0">
                    <a:solidFill>
                      <a:srgbClr val="474747"/>
                    </a:solidFill>
                    <a:latin typeface="Arial"/>
                    <a:cs typeface="Arial"/>
                    <a:sym typeface="Arial"/>
                    <a:rtl val="0"/>
                  </a:rPr>
                  <a:t>בלתי מאורגן</a:t>
                </a:r>
              </a:p>
            </p:txBody>
          </p:sp>
          <p:sp>
            <p:nvSpPr>
              <p:cNvPr id="30" name="Graphic 5">
                <a:extLst>
                  <a:ext uri="{FF2B5EF4-FFF2-40B4-BE49-F238E27FC236}">
                    <a16:creationId xmlns:a16="http://schemas.microsoft.com/office/drawing/2014/main" id="{1BE9EA65-6B92-B245-A35E-61D0180DD77C}"/>
                  </a:ext>
                </a:extLst>
              </p:cNvPr>
              <p:cNvSpPr/>
              <p:nvPr/>
            </p:nvSpPr>
            <p:spPr>
              <a:xfrm>
                <a:off x="1952108" y="2722957"/>
                <a:ext cx="314569" cy="1374606"/>
              </a:xfrm>
              <a:custGeom>
                <a:avLst/>
                <a:gdLst>
                  <a:gd name="connsiteX0" fmla="*/ 0 w 314569"/>
                  <a:gd name="connsiteY0" fmla="*/ 65 h 1374606"/>
                  <a:gd name="connsiteX1" fmla="*/ 314569 w 314569"/>
                  <a:gd name="connsiteY1" fmla="*/ 65 h 1374606"/>
                  <a:gd name="connsiteX2" fmla="*/ 314569 w 314569"/>
                  <a:gd name="connsiteY2" fmla="*/ 1374672 h 1374606"/>
                  <a:gd name="connsiteX3" fmla="*/ 0 w 314569"/>
                  <a:gd name="connsiteY3" fmla="*/ 1374672 h 1374606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</a:cxnLst>
                <a:rect l="l" t="t" r="r" b="b"/>
                <a:pathLst>
                  <a:path w="314569" h="1374606">
                    <a:moveTo>
                      <a:pt x="0" y="65"/>
                    </a:moveTo>
                    <a:lnTo>
                      <a:pt x="314569" y="65"/>
                    </a:lnTo>
                    <a:lnTo>
                      <a:pt x="314569" y="1374672"/>
                    </a:lnTo>
                    <a:lnTo>
                      <a:pt x="0" y="1374672"/>
                    </a:lnTo>
                    <a:close/>
                  </a:path>
                </a:pathLst>
              </a:custGeom>
              <a:noFill/>
              <a:ln w="7226" cap="flat">
                <a:noFill/>
                <a:prstDash val="solid"/>
                <a:miter/>
              </a:ln>
            </p:spPr>
            <p:txBody>
              <a:bodyPr rtlCol="0" anchor="ctr"/>
              <a:lstStyle/>
              <a:p>
                <a:endParaRPr lang="he-IL"/>
              </a:p>
            </p:txBody>
          </p:sp>
        </p:grpSp>
        <p:grpSp>
          <p:nvGrpSpPr>
            <p:cNvPr id="31" name="Graphic 5">
              <a:extLst>
                <a:ext uri="{FF2B5EF4-FFF2-40B4-BE49-F238E27FC236}">
                  <a16:creationId xmlns:a16="http://schemas.microsoft.com/office/drawing/2014/main" id="{EA53BD52-3E6B-454C-A5C7-BFE315129B20}"/>
                </a:ext>
              </a:extLst>
            </p:cNvPr>
            <p:cNvGrpSpPr/>
            <p:nvPr/>
          </p:nvGrpSpPr>
          <p:grpSpPr>
            <a:xfrm>
              <a:off x="4305557" y="579504"/>
              <a:ext cx="863313" cy="435349"/>
              <a:chOff x="4305557" y="579504"/>
              <a:chExt cx="863313" cy="435349"/>
            </a:xfrm>
          </p:grpSpPr>
          <p:sp>
            <p:nvSpPr>
              <p:cNvPr id="32" name="Graphic 5">
                <a:extLst>
                  <a:ext uri="{FF2B5EF4-FFF2-40B4-BE49-F238E27FC236}">
                    <a16:creationId xmlns:a16="http://schemas.microsoft.com/office/drawing/2014/main" id="{D54A918A-DA9A-5D4E-B8BE-667B22C98462}"/>
                  </a:ext>
                </a:extLst>
              </p:cNvPr>
              <p:cNvSpPr txBox="1"/>
              <p:nvPr/>
            </p:nvSpPr>
            <p:spPr>
              <a:xfrm rot="45266">
                <a:off x="4351597" y="579523"/>
                <a:ext cx="710378" cy="329867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algn="l"/>
                <a:r>
                  <a:rPr lang="he-IL" sz="1707" spc="0" baseline="0">
                    <a:solidFill>
                      <a:srgbClr val="474747"/>
                    </a:solidFill>
                    <a:latin typeface="Arial"/>
                    <a:cs typeface="Arial"/>
                    <a:sym typeface="Arial"/>
                    <a:rtl val="0"/>
                  </a:rPr>
                  <a:t>למידה</a:t>
                </a:r>
              </a:p>
            </p:txBody>
          </p:sp>
          <p:sp>
            <p:nvSpPr>
              <p:cNvPr id="33" name="Graphic 5">
                <a:extLst>
                  <a:ext uri="{FF2B5EF4-FFF2-40B4-BE49-F238E27FC236}">
                    <a16:creationId xmlns:a16="http://schemas.microsoft.com/office/drawing/2014/main" id="{1A93AB4C-6794-594F-8644-E658BA224819}"/>
                  </a:ext>
                </a:extLst>
              </p:cNvPr>
              <p:cNvSpPr/>
              <p:nvPr/>
            </p:nvSpPr>
            <p:spPr>
              <a:xfrm>
                <a:off x="4305557" y="579504"/>
                <a:ext cx="863313" cy="435349"/>
              </a:xfrm>
              <a:custGeom>
                <a:avLst/>
                <a:gdLst>
                  <a:gd name="connsiteX0" fmla="*/ 0 w 863313"/>
                  <a:gd name="connsiteY0" fmla="*/ 65 h 435349"/>
                  <a:gd name="connsiteX1" fmla="*/ 863314 w 863313"/>
                  <a:gd name="connsiteY1" fmla="*/ 65 h 435349"/>
                  <a:gd name="connsiteX2" fmla="*/ 863314 w 863313"/>
                  <a:gd name="connsiteY2" fmla="*/ 435414 h 435349"/>
                  <a:gd name="connsiteX3" fmla="*/ 0 w 863313"/>
                  <a:gd name="connsiteY3" fmla="*/ 435414 h 435349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</a:cxnLst>
                <a:rect l="l" t="t" r="r" b="b"/>
                <a:pathLst>
                  <a:path w="863313" h="435349">
                    <a:moveTo>
                      <a:pt x="0" y="65"/>
                    </a:moveTo>
                    <a:lnTo>
                      <a:pt x="863314" y="65"/>
                    </a:lnTo>
                    <a:lnTo>
                      <a:pt x="863314" y="435414"/>
                    </a:lnTo>
                    <a:lnTo>
                      <a:pt x="0" y="435414"/>
                    </a:lnTo>
                    <a:close/>
                  </a:path>
                </a:pathLst>
              </a:custGeom>
              <a:noFill/>
              <a:ln w="7226" cap="flat">
                <a:noFill/>
                <a:prstDash val="solid"/>
                <a:miter/>
              </a:ln>
            </p:spPr>
            <p:txBody>
              <a:bodyPr rtlCol="0" anchor="ctr"/>
              <a:lstStyle/>
              <a:p>
                <a:endParaRPr lang="he-IL"/>
              </a:p>
            </p:txBody>
          </p:sp>
        </p:grpSp>
        <p:grpSp>
          <p:nvGrpSpPr>
            <p:cNvPr id="34" name="Graphic 5">
              <a:extLst>
                <a:ext uri="{FF2B5EF4-FFF2-40B4-BE49-F238E27FC236}">
                  <a16:creationId xmlns:a16="http://schemas.microsoft.com/office/drawing/2014/main" id="{2EABAACF-9D9A-2147-BA1B-E85AC7EA981E}"/>
                </a:ext>
              </a:extLst>
            </p:cNvPr>
            <p:cNvGrpSpPr/>
            <p:nvPr/>
          </p:nvGrpSpPr>
          <p:grpSpPr>
            <a:xfrm>
              <a:off x="3990987" y="6162245"/>
              <a:ext cx="802680" cy="288456"/>
              <a:chOff x="3990987" y="6162245"/>
              <a:chExt cx="802680" cy="288456"/>
            </a:xfrm>
          </p:grpSpPr>
          <p:sp>
            <p:nvSpPr>
              <p:cNvPr id="35" name="Graphic 5">
                <a:extLst>
                  <a:ext uri="{FF2B5EF4-FFF2-40B4-BE49-F238E27FC236}">
                    <a16:creationId xmlns:a16="http://schemas.microsoft.com/office/drawing/2014/main" id="{5DAC87BD-9B4C-234E-8EA8-D6318D46395B}"/>
                  </a:ext>
                </a:extLst>
              </p:cNvPr>
              <p:cNvSpPr txBox="1"/>
              <p:nvPr/>
            </p:nvSpPr>
            <p:spPr>
              <a:xfrm rot="45266">
                <a:off x="4046782" y="6129484"/>
                <a:ext cx="703152" cy="329867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algn="l"/>
                <a:r>
                  <a:rPr lang="he-IL" sz="1707" spc="0" baseline="0">
                    <a:solidFill>
                      <a:srgbClr val="474747"/>
                    </a:solidFill>
                    <a:latin typeface="Arial"/>
                    <a:cs typeface="Arial"/>
                    <a:sym typeface="Arial"/>
                    <a:rtl val="0"/>
                  </a:rPr>
                  <a:t>פעולה</a:t>
                </a:r>
              </a:p>
            </p:txBody>
          </p:sp>
          <p:sp>
            <p:nvSpPr>
              <p:cNvPr id="36" name="Graphic 5">
                <a:extLst>
                  <a:ext uri="{FF2B5EF4-FFF2-40B4-BE49-F238E27FC236}">
                    <a16:creationId xmlns:a16="http://schemas.microsoft.com/office/drawing/2014/main" id="{2A54F38C-1A5D-234F-A311-FEDB408290DA}"/>
                  </a:ext>
                </a:extLst>
              </p:cNvPr>
              <p:cNvSpPr/>
              <p:nvPr/>
            </p:nvSpPr>
            <p:spPr>
              <a:xfrm>
                <a:off x="3990987" y="6162245"/>
                <a:ext cx="802680" cy="288456"/>
              </a:xfrm>
              <a:custGeom>
                <a:avLst/>
                <a:gdLst>
                  <a:gd name="connsiteX0" fmla="*/ 0 w 802680"/>
                  <a:gd name="connsiteY0" fmla="*/ 65 h 288456"/>
                  <a:gd name="connsiteX1" fmla="*/ 802680 w 802680"/>
                  <a:gd name="connsiteY1" fmla="*/ 65 h 288456"/>
                  <a:gd name="connsiteX2" fmla="*/ 802680 w 802680"/>
                  <a:gd name="connsiteY2" fmla="*/ 288521 h 288456"/>
                  <a:gd name="connsiteX3" fmla="*/ 0 w 802680"/>
                  <a:gd name="connsiteY3" fmla="*/ 288521 h 288456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</a:cxnLst>
                <a:rect l="l" t="t" r="r" b="b"/>
                <a:pathLst>
                  <a:path w="802680" h="288456">
                    <a:moveTo>
                      <a:pt x="0" y="65"/>
                    </a:moveTo>
                    <a:lnTo>
                      <a:pt x="802680" y="65"/>
                    </a:lnTo>
                    <a:lnTo>
                      <a:pt x="802680" y="288521"/>
                    </a:lnTo>
                    <a:lnTo>
                      <a:pt x="0" y="288521"/>
                    </a:lnTo>
                    <a:close/>
                  </a:path>
                </a:pathLst>
              </a:custGeom>
              <a:noFill/>
              <a:ln w="7226" cap="flat">
                <a:noFill/>
                <a:prstDash val="solid"/>
                <a:miter/>
              </a:ln>
            </p:spPr>
            <p:txBody>
              <a:bodyPr rtlCol="0" anchor="ctr"/>
              <a:lstStyle/>
              <a:p>
                <a:endParaRPr lang="he-IL"/>
              </a:p>
            </p:txBody>
          </p:sp>
        </p:grpSp>
        <p:grpSp>
          <p:nvGrpSpPr>
            <p:cNvPr id="37" name="Graphic 5">
              <a:extLst>
                <a:ext uri="{FF2B5EF4-FFF2-40B4-BE49-F238E27FC236}">
                  <a16:creationId xmlns:a16="http://schemas.microsoft.com/office/drawing/2014/main" id="{BB065209-60E3-BD49-B705-877D15288245}"/>
                </a:ext>
              </a:extLst>
            </p:cNvPr>
            <p:cNvGrpSpPr/>
            <p:nvPr/>
          </p:nvGrpSpPr>
          <p:grpSpPr>
            <a:xfrm>
              <a:off x="7765821" y="3084081"/>
              <a:ext cx="431076" cy="990182"/>
              <a:chOff x="7765821" y="3084081"/>
              <a:chExt cx="431076" cy="990182"/>
            </a:xfrm>
          </p:grpSpPr>
          <p:sp>
            <p:nvSpPr>
              <p:cNvPr id="38" name="Graphic 5">
                <a:extLst>
                  <a:ext uri="{FF2B5EF4-FFF2-40B4-BE49-F238E27FC236}">
                    <a16:creationId xmlns:a16="http://schemas.microsoft.com/office/drawing/2014/main" id="{9C9F39D8-F42A-3445-9B71-0074EB3D3D8E}"/>
                  </a:ext>
                </a:extLst>
              </p:cNvPr>
              <p:cNvSpPr txBox="1"/>
              <p:nvPr/>
            </p:nvSpPr>
            <p:spPr>
              <a:xfrm rot="-5354734">
                <a:off x="7646068" y="3410059"/>
                <a:ext cx="739282" cy="329867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algn="l"/>
                <a:r>
                  <a:rPr lang="he-IL" sz="1707" spc="0" baseline="0">
                    <a:solidFill>
                      <a:srgbClr val="474747"/>
                    </a:solidFill>
                    <a:latin typeface="Arial"/>
                    <a:cs typeface="Arial"/>
                    <a:sym typeface="Arial"/>
                    <a:rtl val="0"/>
                  </a:rPr>
                  <a:t>מאורגן</a:t>
                </a:r>
              </a:p>
            </p:txBody>
          </p:sp>
          <p:sp>
            <p:nvSpPr>
              <p:cNvPr id="39" name="Graphic 5">
                <a:extLst>
                  <a:ext uri="{FF2B5EF4-FFF2-40B4-BE49-F238E27FC236}">
                    <a16:creationId xmlns:a16="http://schemas.microsoft.com/office/drawing/2014/main" id="{1F798C00-D787-0240-AD29-4BB5EEC3A03D}"/>
                  </a:ext>
                </a:extLst>
              </p:cNvPr>
              <p:cNvSpPr/>
              <p:nvPr/>
            </p:nvSpPr>
            <p:spPr>
              <a:xfrm>
                <a:off x="7765821" y="3084081"/>
                <a:ext cx="431076" cy="990182"/>
              </a:xfrm>
              <a:custGeom>
                <a:avLst/>
                <a:gdLst>
                  <a:gd name="connsiteX0" fmla="*/ 0 w 431076"/>
                  <a:gd name="connsiteY0" fmla="*/ 65 h 990182"/>
                  <a:gd name="connsiteX1" fmla="*/ 431077 w 431076"/>
                  <a:gd name="connsiteY1" fmla="*/ 65 h 990182"/>
                  <a:gd name="connsiteX2" fmla="*/ 431077 w 431076"/>
                  <a:gd name="connsiteY2" fmla="*/ 990247 h 990182"/>
                  <a:gd name="connsiteX3" fmla="*/ 0 w 431076"/>
                  <a:gd name="connsiteY3" fmla="*/ 990247 h 990182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</a:cxnLst>
                <a:rect l="l" t="t" r="r" b="b"/>
                <a:pathLst>
                  <a:path w="431076" h="990182">
                    <a:moveTo>
                      <a:pt x="0" y="65"/>
                    </a:moveTo>
                    <a:lnTo>
                      <a:pt x="431077" y="65"/>
                    </a:lnTo>
                    <a:lnTo>
                      <a:pt x="431077" y="990247"/>
                    </a:lnTo>
                    <a:lnTo>
                      <a:pt x="0" y="990247"/>
                    </a:lnTo>
                    <a:close/>
                  </a:path>
                </a:pathLst>
              </a:custGeom>
              <a:noFill/>
              <a:ln w="7226" cap="flat">
                <a:noFill/>
                <a:prstDash val="solid"/>
                <a:miter/>
              </a:ln>
            </p:spPr>
            <p:txBody>
              <a:bodyPr rtlCol="0" anchor="ctr"/>
              <a:lstStyle/>
              <a:p>
                <a:endParaRPr lang="he-IL"/>
              </a:p>
            </p:txBody>
          </p:sp>
        </p:grpSp>
        <p:sp>
          <p:nvSpPr>
            <p:cNvPr id="40" name="Graphic 5">
              <a:extLst>
                <a:ext uri="{FF2B5EF4-FFF2-40B4-BE49-F238E27FC236}">
                  <a16:creationId xmlns:a16="http://schemas.microsoft.com/office/drawing/2014/main" id="{6FDA8633-7392-6643-B16E-5AAA75F8D297}"/>
                </a:ext>
              </a:extLst>
            </p:cNvPr>
            <p:cNvSpPr txBox="1"/>
            <p:nvPr/>
          </p:nvSpPr>
          <p:spPr>
            <a:xfrm>
              <a:off x="4637598" y="3468231"/>
              <a:ext cx="255140" cy="36599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l"/>
              <a:r>
                <a:rPr lang="he-IL" sz="1991" spc="0" baseline="0">
                  <a:solidFill>
                    <a:srgbClr val="000000"/>
                  </a:solidFill>
                  <a:latin typeface="Arial"/>
                  <a:cs typeface="Arial"/>
                  <a:sym typeface="Arial"/>
                  <a:rtl val="0"/>
                </a:rPr>
                <a:t> </a:t>
              </a:r>
            </a:p>
          </p:txBody>
        </p:sp>
      </p:grpSp>
      <p:sp>
        <p:nvSpPr>
          <p:cNvPr id="2" name="TextBox 1">
            <a:extLst>
              <a:ext uri="{FF2B5EF4-FFF2-40B4-BE49-F238E27FC236}">
                <a16:creationId xmlns:a16="http://schemas.microsoft.com/office/drawing/2014/main" id="{9E2A4935-0CDA-FB49-A467-6DAE31EB59CE}"/>
              </a:ext>
            </a:extLst>
          </p:cNvPr>
          <p:cNvSpPr txBox="1"/>
          <p:nvPr/>
        </p:nvSpPr>
        <p:spPr>
          <a:xfrm>
            <a:off x="5846691" y="1402409"/>
            <a:ext cx="2990808" cy="22467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 rtl="1"/>
            <a:r>
              <a:rPr lang="he-IL" sz="1400" dirty="0"/>
              <a:t>ניתן לשלוט / לנהל את הסוגיה? </a:t>
            </a:r>
          </a:p>
          <a:p>
            <a:pPr algn="r" rtl="1"/>
            <a:endParaRPr lang="he-IL" sz="1400" dirty="0"/>
          </a:p>
          <a:p>
            <a:pPr algn="r" rtl="1"/>
            <a:r>
              <a:rPr lang="he-IL" sz="1400" dirty="0"/>
              <a:t>חסר לנו מידע כמותי ואנליזה לניתוח הסוגיה </a:t>
            </a:r>
          </a:p>
          <a:p>
            <a:pPr algn="r" rtl="1"/>
            <a:endParaRPr lang="he-IL" sz="1400" dirty="0"/>
          </a:p>
          <a:p>
            <a:pPr algn="r" rtl="1"/>
            <a:r>
              <a:rPr lang="he-IL" sz="1400" dirty="0"/>
              <a:t>מומחה יכול ממש לעזור לפתור את הנושא</a:t>
            </a:r>
          </a:p>
          <a:p>
            <a:pPr algn="r" rtl="1"/>
            <a:endParaRPr lang="he-IL" sz="1400" dirty="0"/>
          </a:p>
          <a:p>
            <a:pPr algn="r" rtl="1"/>
            <a:r>
              <a:rPr lang="he-IL" sz="1400" dirty="0"/>
              <a:t>ניתן לצפות ולהעריך את הסיכונים</a:t>
            </a:r>
          </a:p>
          <a:p>
            <a:endParaRPr lang="he-IL" sz="1400" dirty="0"/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A8161EE1-9F7B-2D4E-996A-65C904599FFE}"/>
              </a:ext>
            </a:extLst>
          </p:cNvPr>
          <p:cNvSpPr/>
          <p:nvPr/>
        </p:nvSpPr>
        <p:spPr>
          <a:xfrm>
            <a:off x="5738580" y="4466250"/>
            <a:ext cx="3575081" cy="116955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r" rtl="1"/>
            <a:r>
              <a:rPr lang="he-IL" sz="1400" dirty="0"/>
              <a:t>התמודדנו עם הנדבך הזה בעבר בהצלחה? </a:t>
            </a:r>
          </a:p>
          <a:p>
            <a:pPr algn="r" rtl="1"/>
            <a:endParaRPr lang="he-IL" sz="1400" dirty="0"/>
          </a:p>
          <a:p>
            <a:pPr algn="r" rtl="1"/>
            <a:r>
              <a:rPr lang="he-IL" sz="1400" dirty="0"/>
              <a:t>מישהו עם ניסיון יכול לעזור לפתור את הנושא</a:t>
            </a:r>
          </a:p>
          <a:p>
            <a:pPr algn="r" rtl="1"/>
            <a:endParaRPr lang="he-IL" sz="1400" dirty="0"/>
          </a:p>
          <a:p>
            <a:pPr algn="r" rtl="1"/>
            <a:r>
              <a:rPr lang="he-IL" sz="1400" dirty="0"/>
              <a:t>יש לנו מדריך, נוהל או שיטה שעובדים </a:t>
            </a:r>
          </a:p>
        </p:txBody>
      </p:sp>
      <p:sp>
        <p:nvSpPr>
          <p:cNvPr id="41" name="TextBox 40">
            <a:extLst>
              <a:ext uri="{FF2B5EF4-FFF2-40B4-BE49-F238E27FC236}">
                <a16:creationId xmlns:a16="http://schemas.microsoft.com/office/drawing/2014/main" id="{6C2ED0A2-67E6-B447-988A-3A109451E6B6}"/>
              </a:ext>
            </a:extLst>
          </p:cNvPr>
          <p:cNvSpPr txBox="1"/>
          <p:nvPr/>
        </p:nvSpPr>
        <p:spPr>
          <a:xfrm>
            <a:off x="2309050" y="1422518"/>
            <a:ext cx="3132902" cy="181588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 rtl="1"/>
            <a:r>
              <a:rPr lang="he-IL" sz="1400" dirty="0"/>
              <a:t>יש פרספקטיבות שונות ומנוגדות שלא ניתן לכנס על בסיס עובדתי </a:t>
            </a:r>
          </a:p>
          <a:p>
            <a:pPr algn="r" rtl="1"/>
            <a:endParaRPr lang="he-IL" sz="1400" dirty="0"/>
          </a:p>
          <a:p>
            <a:pPr algn="r" rtl="1"/>
            <a:r>
              <a:rPr lang="he-IL" sz="1400" dirty="0"/>
              <a:t>יש לנו יכולת להשפיע על הסוגיה (אך לא לשלוט בה) </a:t>
            </a:r>
          </a:p>
          <a:p>
            <a:pPr algn="r" rtl="1"/>
            <a:endParaRPr lang="he-IL" sz="1400" dirty="0"/>
          </a:p>
          <a:p>
            <a:pPr algn="r" rtl="1"/>
            <a:r>
              <a:rPr lang="he-IL" sz="1400" dirty="0"/>
              <a:t>אנחנו לא יכולים לצפות מה יקרה</a:t>
            </a:r>
          </a:p>
          <a:p>
            <a:endParaRPr lang="he-IL" sz="1400" dirty="0"/>
          </a:p>
        </p:txBody>
      </p:sp>
      <p:sp>
        <p:nvSpPr>
          <p:cNvPr id="42" name="TextBox 41">
            <a:extLst>
              <a:ext uri="{FF2B5EF4-FFF2-40B4-BE49-F238E27FC236}">
                <a16:creationId xmlns:a16="http://schemas.microsoft.com/office/drawing/2014/main" id="{95668BD0-1E7F-714A-A853-DDEB4B5AEDC4}"/>
              </a:ext>
            </a:extLst>
          </p:cNvPr>
          <p:cNvSpPr txBox="1"/>
          <p:nvPr/>
        </p:nvSpPr>
        <p:spPr>
          <a:xfrm>
            <a:off x="1994639" y="4290311"/>
            <a:ext cx="3132902" cy="20313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 rtl="1"/>
            <a:r>
              <a:rPr lang="he-IL" sz="1400" dirty="0"/>
              <a:t>הסוגיה משתנה מהר מהיכולת שלנו להבין אותה</a:t>
            </a:r>
          </a:p>
          <a:p>
            <a:pPr algn="r" rtl="1"/>
            <a:r>
              <a:rPr lang="he-IL" sz="1400" dirty="0"/>
              <a:t>אנחנו לא שולטים בסוגיה</a:t>
            </a:r>
          </a:p>
          <a:p>
            <a:pPr algn="r" rtl="1"/>
            <a:endParaRPr lang="he-IL" sz="1400" dirty="0"/>
          </a:p>
          <a:p>
            <a:pPr algn="r" rtl="1"/>
            <a:r>
              <a:rPr lang="he-IL" sz="1400" dirty="0"/>
              <a:t>ניסיון ומומחיות לא עוזרים, אבל אומץ ומנהיגות כן? </a:t>
            </a:r>
          </a:p>
          <a:p>
            <a:pPr algn="r" rtl="1"/>
            <a:endParaRPr lang="he-IL" sz="1400" dirty="0"/>
          </a:p>
          <a:p>
            <a:pPr algn="r" rtl="1"/>
            <a:r>
              <a:rPr lang="he-IL" sz="1400" dirty="0"/>
              <a:t>אנחנו לא בהכרח מבינים מה קורה כעת</a:t>
            </a:r>
          </a:p>
          <a:p>
            <a:endParaRPr lang="he-IL" sz="1400" dirty="0"/>
          </a:p>
        </p:txBody>
      </p:sp>
    </p:spTree>
    <p:extLst>
      <p:ext uri="{BB962C8B-B14F-4D97-AF65-F5344CB8AC3E}">
        <p14:creationId xmlns:p14="http://schemas.microsoft.com/office/powerpoint/2010/main" val="3621005037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heme1">
  <a:themeElements>
    <a:clrScheme name="Blue Green">
      <a:dk1>
        <a:sysClr val="windowText" lastClr="000000"/>
      </a:dk1>
      <a:lt1>
        <a:sysClr val="window" lastClr="FFFFFF"/>
      </a:lt1>
      <a:dk2>
        <a:srgbClr val="373545"/>
      </a:dk2>
      <a:lt2>
        <a:srgbClr val="CEDBE6"/>
      </a:lt2>
      <a:accent1>
        <a:srgbClr val="3494BA"/>
      </a:accent1>
      <a:accent2>
        <a:srgbClr val="58B6C0"/>
      </a:accent2>
      <a:accent3>
        <a:srgbClr val="75BDA7"/>
      </a:accent3>
      <a:accent4>
        <a:srgbClr val="7A8C8E"/>
      </a:accent4>
      <a:accent5>
        <a:srgbClr val="84ACB6"/>
      </a:accent5>
      <a:accent6>
        <a:srgbClr val="2683C6"/>
      </a:accent6>
      <a:hlink>
        <a:srgbClr val="6B9F25"/>
      </a:hlink>
      <a:folHlink>
        <a:srgbClr val="9F6715"/>
      </a:folHlink>
    </a:clrScheme>
    <a:fontScheme name="Custom 3">
      <a:majorFont>
        <a:latin typeface="Calibri Light"/>
        <a:ea typeface=""/>
        <a:cs typeface="Segoe UI"/>
      </a:majorFont>
      <a:minorFont>
        <a:latin typeface="Calibri"/>
        <a:ea typeface=""/>
        <a:cs typeface="Segoe UI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Theme1" id="{C0AE0536-4160-469F-A9BD-0EF727EA25EE}" vid="{67BCA187-91D2-40FB-9B91-DE3219B162B2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192</TotalTime>
  <Words>163</Words>
  <Application>Microsoft Macintosh PowerPoint</Application>
  <PresentationFormat>Widescreen</PresentationFormat>
  <Paragraphs>53</Paragraphs>
  <Slides>3</Slides>
  <Notes>3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3</vt:i4>
      </vt:variant>
    </vt:vector>
  </HeadingPairs>
  <TitlesOfParts>
    <vt:vector size="12" baseType="lpstr">
      <vt:lpstr>Arial</vt:lpstr>
      <vt:lpstr>Assistant</vt:lpstr>
      <vt:lpstr>Assistant ExtraLight</vt:lpstr>
      <vt:lpstr>Calibri</vt:lpstr>
      <vt:lpstr>Calibri Light</vt:lpstr>
      <vt:lpstr>Gveret Levin AlefAlefAlef</vt:lpstr>
      <vt:lpstr>Segoe UI</vt:lpstr>
      <vt:lpstr>Office Theme</vt:lpstr>
      <vt:lpstr>Theme1</vt:lpstr>
      <vt:lpstr>מסגרת קינפין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אמנות האסטרטגיה בעולם טכנולוגי</dc:title>
  <dc:creator>Irit</dc:creator>
  <cp:lastModifiedBy>Yotam HaCohen</cp:lastModifiedBy>
  <cp:revision>18</cp:revision>
  <dcterms:created xsi:type="dcterms:W3CDTF">2019-08-08T10:34:02Z</dcterms:created>
  <dcterms:modified xsi:type="dcterms:W3CDTF">2021-08-06T07:59:02Z</dcterms:modified>
</cp:coreProperties>
</file>