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</p:sldMasterIdLst>
  <p:notesMasterIdLst>
    <p:notesMasterId r:id="rId5"/>
  </p:notesMasterIdLst>
  <p:sldIdLst>
    <p:sldId id="256" r:id="rId3"/>
    <p:sldId id="257" r:id="rId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2AADD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0867"/>
    <p:restoredTop sz="94653"/>
  </p:normalViewPr>
  <p:slideViewPr>
    <p:cSldViewPr snapToGrid="0" showGuides="1">
      <p:cViewPr varScale="1">
        <p:scale>
          <a:sx n="142" d="100"/>
          <a:sy n="142" d="100"/>
        </p:scale>
        <p:origin x="184" y="76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1.xml"/><Relationship Id="rId7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notesMaster" Target="notesMasters/notesMaster1.xml"/><Relationship Id="rId4" Type="http://schemas.openxmlformats.org/officeDocument/2006/relationships/slide" Target="slides/slide2.xml"/><Relationship Id="rId9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L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410983F-2987-E547-A977-1A1CC744D0C0}" type="datetimeFigureOut">
              <a:rPr lang="en-IL" smtClean="0"/>
              <a:t>20/06/2021</a:t>
            </a:fld>
            <a:endParaRPr lang="en-IL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L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8CDE0F0-1BD2-4040-A05E-B8A15FBAA84E}" type="slidenum">
              <a:rPr lang="en-IL" smtClean="0"/>
              <a:t>‹#›</a:t>
            </a:fld>
            <a:endParaRPr lang="en-IL"/>
          </a:p>
        </p:txBody>
      </p:sp>
    </p:spTree>
    <p:extLst>
      <p:ext uri="{BB962C8B-B14F-4D97-AF65-F5344CB8AC3E}">
        <p14:creationId xmlns:p14="http://schemas.microsoft.com/office/powerpoint/2010/main" val="125923240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algn="r" defTabSz="914400" rtl="1" eaLnBrk="1" latinLnBrk="0" hangingPunct="1"/>
            <a:endParaRPr lang="he-IL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8CDE0F0-1BD2-4040-A05E-B8A15FBAA84E}" type="slidenum">
              <a:rPr lang="en-IL" smtClean="0"/>
              <a:t>1</a:t>
            </a:fld>
            <a:endParaRPr lang="en-IL"/>
          </a:p>
        </p:txBody>
      </p:sp>
    </p:spTree>
    <p:extLst>
      <p:ext uri="{BB962C8B-B14F-4D97-AF65-F5344CB8AC3E}">
        <p14:creationId xmlns:p14="http://schemas.microsoft.com/office/powerpoint/2010/main" val="371839524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algn="r" defTabSz="914400" rtl="1" eaLnBrk="1" latinLnBrk="0" hangingPunct="1"/>
            <a:endParaRPr lang="he-IL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8CDE0F0-1BD2-4040-A05E-B8A15FBAA84E}" type="slidenum">
              <a:rPr lang="en-IL" smtClean="0"/>
              <a:t>2</a:t>
            </a:fld>
            <a:endParaRPr lang="en-IL"/>
          </a:p>
        </p:txBody>
      </p:sp>
    </p:spTree>
    <p:extLst>
      <p:ext uri="{BB962C8B-B14F-4D97-AF65-F5344CB8AC3E}">
        <p14:creationId xmlns:p14="http://schemas.microsoft.com/office/powerpoint/2010/main" val="175914971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9564E95-1C30-405A-A6E8-A6D5144223C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015703F-486F-42EB-8C54-74B32F791D2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192FDB1-45C6-4F63-9FDF-E1DDAA46C05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6/20/21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DCD5FDD-3637-48CD-B920-BEFF6201CF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C301FD7-7CF8-48C3-82E6-DB9B9F13F2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552736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8F7EA6D-4774-4D8E-8260-C77E49C5CC6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059504B-CE9A-41E9-9071-FDF9246830F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E33A41-666E-409F-9391-A050CF265D5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6/20/21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378A705-FD83-4145-A362-A48AD00BE50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3791F20-542D-4382-85E2-CE824D8E0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825007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2490004-3C73-4AA8-B6A8-C21CF037FCF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5A6D317-0150-4F93-8E05-67CD23AAD19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652CBB9-AA83-476F-B504-430EF8FA78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6/20/21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6DC8FFA-B67F-4E44-A688-11133E5483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081FF00-FEED-4695-8BDC-53B04F7D10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2756442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FD8164-CACD-46C5-81C5-CAA7CBADE2C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F48752C-3F97-4482-A267-E0819D45A40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DE44435-F7FC-4B6B-AC74-F350D3E37F3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C820EA1-A2D0-48BA-B724-C72B53FD4E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6/20/21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5B85878-AE8A-405D-847F-64B73E5F46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6983F00-D827-40AF-B140-93696460EE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366184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24FC9D6-69C3-475E-81E8-79D514BE706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9822622-6687-4144-A59B-0C58C139B67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35AA649-4C03-4A32-ABA1-93E91226E6A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560CA51-B963-44B7-B2A5-0EF227F321A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B0FAAC1-A97C-4DE8-B9B4-AB6EFCBF6A4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D77A278-8008-4F0A-97DA-15837C261BE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6/20/21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C122817-F6C2-4F9A-87AF-4E5C14548F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9322BB6-7B18-46F9-9B4C-BEA9BC6F858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656172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02D82F0-F88B-4D01-B096-1C9DD05D7E2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6571091-9527-4EF2-9010-772BAB3514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6/20/21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64D579D-62A3-42FD-A3AF-A3BC984CBA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CDC1926-5CF0-4F11-B24B-81492ED579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3293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83637AE4-61C8-408C-A5EC-AC4454CC843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6/20/21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4E8AED8-3EAD-4D64-BCC4-3CF3BB38FB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512A2B9-668C-482E-8BC7-64E03D63B1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702933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5FF260-3040-426A-B782-54AE5719C1C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25949D7-684F-4451-A57B-E4A34F37368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8FC858A-42A0-4275-8D5F-EB8A229CAF3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624B5F8-85EF-485B-A10C-3498B78EA6C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6/20/21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2589F85-A6CD-4999-9303-D7CEBB3F467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D740122-BCD1-496E-A6D6-4A26B90875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221260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073B4B-7868-4C07-9164-4D01D5978C1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44333A63-B0DB-4D19-9214-A1931B30675D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ED38AFD-D438-44B0-AEFA-8095FAFD0D5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B454BFD-3B8D-4168-B11F-9B4B71FB7B5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6/20/21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D9E4A2B-92D5-48BC-9439-BE8A6BA187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B7A0C69-6C73-4F2D-BA80-32E0D3984E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43367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3CC7A21-B029-45F4-BA96-57F25BE19F4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9A90EFF-971A-4D15-932A-8231DDFDA5B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9EE934C-C824-45C1-8D53-5E6178986D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6/20/21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5506D96-7F72-4728-8B2E-B5C52FC0C4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B3F2062-614E-43B5-8B7A-AC571687C3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5832742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AC86F3E0-5242-48F9-BD3A-DC733C68752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89B7308-E5F0-4229-B67A-36EE87C6C83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6D08ABA-7DA0-4569-94BB-992780208D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BCDF67-C358-4BC0-BEB4-91EAA4FFC774}" type="datetimeFigureOut">
              <a:rPr lang="en-US" smtClean="0"/>
              <a:t>6/20/21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E474985-A0F5-42D9-8E92-0FD5A0613D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D582113-E1BE-444E-AD44-9D20D53E9A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8A2F60-4F9F-4D02-BEF7-E35BCEF3FC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905593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4D4A48F-1CCC-48E1-8FD8-5889E33D6EC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09FED95-EECC-4593-8517-9E79DA24960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674EA7A-53A8-4025-9DA1-0D56035BA7F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6/20/21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5542F8-C6BB-4893-A830-4E8C7CC169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E8B7A3E-4C3F-4D89-A9C1-C7E779AC72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632404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5E693C6-71B4-4D2F-A78F-FEDCA099C44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r" rtl="1"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78C7AA5-1885-45BF-BB5B-192BD016E71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>
            <a:lvl1pPr algn="r" rtl="1">
              <a:defRPr/>
            </a:lvl1pPr>
            <a:lvl2pPr algn="r" rtl="1">
              <a:defRPr/>
            </a:lvl2pPr>
            <a:lvl3pPr algn="r" rtl="1">
              <a:defRPr/>
            </a:lvl3pPr>
            <a:lvl4pPr algn="r" rtl="1">
              <a:defRPr/>
            </a:lvl4pPr>
            <a:lvl5pPr algn="r" rtl="1"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F920A69-5087-4E65-A187-93874402A39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algn="r" rtl="1">
              <a:defRPr/>
            </a:lvl1pPr>
          </a:lstStyle>
          <a:p>
            <a:fld id="{6393B615-86A8-424F-9404-B537C79435A3}" type="datetimeFigureOut">
              <a:rPr lang="en-US" smtClean="0"/>
              <a:pPr/>
              <a:t>6/20/21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B43FAD9-E326-4699-B4CE-507A25AA47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>
            <a:lvl1pPr algn="r" rtl="1">
              <a:defRPr/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F9D1155-6068-4B03-99BC-F75DAD82421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algn="l" rtl="1">
              <a:defRPr/>
            </a:lvl1pPr>
          </a:lstStyle>
          <a:p>
            <a:fld id="{FB4E0DAD-B84A-4EF0-9E5B-A3736285BC1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670187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4E72F8-28E2-4D5B-B900-B100E074D2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91384FA-B051-45D7-9DE2-4F760589C35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A7162EB-4617-4270-9793-53A5C9EA702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6/20/21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DC254B2-5CE2-41BF-B6F0-11DFC9C368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39D0EA0-0D46-4553-9CBC-CA00383622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5189308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E447AE-B0C9-4039-BEFF-A7E1BD1778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8ADDBB9-A649-4173-81B5-2BDD9E7FEAC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E8BBD7D-E8D0-4010-8B4E-82555338576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A9AB46B-7B8E-40FA-81AB-AD69E5C977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6/20/21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330E6F0-3260-44F9-879B-B063686F5C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6D4F36E-1756-4407-B34A-644B5C8D7C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65806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72DDB28-9370-41FF-BE9E-4FC0694A8FA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9A59DD2-60AA-4CE5-9B41-85A82A73CB3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B07B8E5-6856-4D39-813D-961B8FE294C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E952B26-CCF5-4938-B424-2C71DB8BB54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93AA93D-465B-4169-A9EC-2516B9C453A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253BDF3-817C-4248-9C5A-949796C62E9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6/20/21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C1E7C12A-78BC-4148-8640-EECEA92C47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41AD45D5-94C1-4995-8949-E33323BE30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272002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232C02-5C55-4771-8B0F-CB886B37704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EF1149B-21BB-4B02-A09E-A84255E7CCD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6/20/21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AB0BBB3-3FCA-4592-BDC3-AB57B20E08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ADB118C-B44F-4A80-BDD0-DB9670876A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403474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C482371-8CF2-4FAE-8525-9C635796071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6/20/21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5D55EE11-33A4-4985-AEDC-A4F46F49A64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2528279-C260-4C2B-88A8-B1B99B2A93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039228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FD99682-87FD-4E92-860E-97372FB984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C8AECFD-CA6B-4B3A-8DB0-190A1C3366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FD85ECE-802B-4B11-AB49-BFA64BE2CE7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8D9D249-EB49-4420-B5A5-F1AB81E1FE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6/20/21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756FC83-7096-4300-85D0-4091F33895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C9B7642-ADD5-4B80-BD69-08457E6AFF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90065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588EAD-C2EC-48E4-A11D-1EAF35BCF25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26F3696D-0E24-4382-891B-EAE8928A1D98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9AA314B-17D5-4283-A2A6-B806D46E004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891D52B-3063-4947-9792-FDE058A954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6/20/21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94CCBE7-8DE1-43F0-8412-568FB4076C4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66EA1D6-B06E-4DFD-91B1-E5582D7E95D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3632278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4DEED1-913C-4FC2-9057-E795426A48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363CD45-A8D5-41F4-B55A-01D447BB880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0423787-033F-42D7-8564-DBD4E7CE60F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6/20/21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3B1EED2-0CE7-4B54-B53B-472B07C7EE5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6367C51-2611-4C4C-8F6D-626F9AD6FFF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8376021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DF48D8FF-8997-4E8B-92DC-0826C82E217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7E3EDA1-7FE7-412D-87C0-132311CB010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03580C6-EDB5-4DCE-8FC7-834DD46287D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6/20/21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C492D50-47D7-4366-B3B9-811A9C93DE1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BF0FF1D-446D-4BD2-9846-77B201645D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255656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D6CD7A1-46BF-448A-B4A1-92AA3BF6174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5693C70-E82F-4FDF-A50E-59AE3ABDC0C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6686913-6D23-417A-91CF-D3BBFB65061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rtl="1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BCDF67-C358-4BC0-BEB4-91EAA4FFC774}" type="datetimeFigureOut">
              <a:rPr lang="en-US" smtClean="0"/>
              <a:pPr/>
              <a:t>6/20/21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651FF9B-EB4B-402A-94A1-05A1E4E6078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1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629C932-E4F5-4D75-BC7E-B0F03318AFF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rtl="1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E8A2F60-4F9F-4D02-BEF7-E35BCEF3FCF0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602451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r" defTabSz="914400" rtl="1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r" defTabSz="914400" rtl="1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bg1">
                <a:tint val="93000"/>
                <a:satMod val="150000"/>
                <a:shade val="98000"/>
                <a:lumMod val="102000"/>
              </a:schemeClr>
            </a:gs>
            <a:gs pos="79000">
              <a:schemeClr val="bg1">
                <a:tint val="98000"/>
                <a:satMod val="130000"/>
                <a:shade val="90000"/>
                <a:lumMod val="103000"/>
                <a:alpha val="63000"/>
              </a:schemeClr>
            </a:gs>
            <a:gs pos="100000">
              <a:schemeClr val="accent1">
                <a:lumMod val="20000"/>
                <a:lumOff val="80000"/>
                <a:alpha val="56000"/>
              </a:schemeClr>
            </a:gs>
          </a:gsLst>
          <a:lin ang="5400000" scaled="0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>
            <a:extLst>
              <a:ext uri="{FF2B5EF4-FFF2-40B4-BE49-F238E27FC236}">
                <a16:creationId xmlns:a16="http://schemas.microsoft.com/office/drawing/2014/main" id="{40F75292-9B95-4146-BD0F-567B39EFC7D2}"/>
              </a:ext>
            </a:extLst>
          </p:cNvPr>
          <p:cNvSpPr/>
          <p:nvPr userDrawn="1"/>
        </p:nvSpPr>
        <p:spPr>
          <a:xfrm flipH="1">
            <a:off x="127000" y="5232400"/>
            <a:ext cx="12065000" cy="1624744"/>
          </a:xfrm>
          <a:prstGeom prst="rtTriangle">
            <a:avLst/>
          </a:prstGeom>
          <a:solidFill>
            <a:schemeClr val="accent5">
              <a:lumMod val="20000"/>
              <a:lumOff val="8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ight Triangle 7">
            <a:extLst>
              <a:ext uri="{FF2B5EF4-FFF2-40B4-BE49-F238E27FC236}">
                <a16:creationId xmlns:a16="http://schemas.microsoft.com/office/drawing/2014/main" id="{43BB2A63-4D70-4B97-BFF8-8593CE791D3E}"/>
              </a:ext>
            </a:extLst>
          </p:cNvPr>
          <p:cNvSpPr/>
          <p:nvPr userDrawn="1"/>
        </p:nvSpPr>
        <p:spPr>
          <a:xfrm flipH="1">
            <a:off x="0" y="6176963"/>
            <a:ext cx="12192000" cy="681038"/>
          </a:xfrm>
          <a:prstGeom prst="rtTriangle">
            <a:avLst/>
          </a:prstGeom>
          <a:solidFill>
            <a:schemeClr val="accent2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5BCAC220-20C7-4BEA-807E-C0CA4E195B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D94AA98-D917-4CD7-8D2D-5873806E1D0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5B83E9F-EF09-4185-AE0D-DD1DD66FA48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393B615-86A8-424F-9404-B537C79435A3}" type="datetimeFigureOut">
              <a:rPr lang="en-US" smtClean="0"/>
              <a:pPr/>
              <a:t>6/20/21</a:t>
            </a:fld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081623C-7CC0-409C-A013-A5524200010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B4E0DAD-B84A-4EF0-9E5B-A3736285BC19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" name="Right Triangle 4">
            <a:extLst>
              <a:ext uri="{FF2B5EF4-FFF2-40B4-BE49-F238E27FC236}">
                <a16:creationId xmlns:a16="http://schemas.microsoft.com/office/drawing/2014/main" id="{DC8A67FE-437E-4617-A4DA-EA7814C2AAFB}"/>
              </a:ext>
            </a:extLst>
          </p:cNvPr>
          <p:cNvSpPr/>
          <p:nvPr userDrawn="1"/>
        </p:nvSpPr>
        <p:spPr>
          <a:xfrm>
            <a:off x="0" y="6546850"/>
            <a:ext cx="12192000" cy="311150"/>
          </a:xfrm>
          <a:prstGeom prst="rtTriangle">
            <a:avLst/>
          </a:prstGeom>
          <a:solidFill>
            <a:schemeClr val="accent1">
              <a:alpha val="72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ight Triangle 6">
            <a:extLst>
              <a:ext uri="{FF2B5EF4-FFF2-40B4-BE49-F238E27FC236}">
                <a16:creationId xmlns:a16="http://schemas.microsoft.com/office/drawing/2014/main" id="{32018FC2-CED3-4B24-BADD-1B14CF7CAED8}"/>
              </a:ext>
            </a:extLst>
          </p:cNvPr>
          <p:cNvSpPr/>
          <p:nvPr userDrawn="1"/>
        </p:nvSpPr>
        <p:spPr>
          <a:xfrm flipH="1">
            <a:off x="0" y="6623050"/>
            <a:ext cx="12192000" cy="234949"/>
          </a:xfrm>
          <a:prstGeom prst="rtTriangle">
            <a:avLst/>
          </a:prstGeom>
          <a:solidFill>
            <a:schemeClr val="accent3">
              <a:lumMod val="60000"/>
              <a:lumOff val="4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9" name="Picture 8" descr="C:\Users\נחמי\דואלוג\מיזם\מיתוג\לוגו מאי 2016\לוגו\S-logo.png">
            <a:extLst>
              <a:ext uri="{FF2B5EF4-FFF2-40B4-BE49-F238E27FC236}">
                <a16:creationId xmlns:a16="http://schemas.microsoft.com/office/drawing/2014/main" id="{FE64A4FE-69DA-4EBD-A898-269AEF100C7A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268465" y="5920611"/>
            <a:ext cx="1747216" cy="8000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242932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0" kern="1200">
          <a:solidFill>
            <a:srgbClr val="00B0F0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https://creativecommons.org/licenses/by/4.0/deed.he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2.png"/><Relationship Id="rId4" Type="http://schemas.openxmlformats.org/officeDocument/2006/relationships/hyperlink" Target="https://doalogue.co.il/wiki/&#1502;&#1508;&#1500;_&#1492;&#1489;&#1495;&#1497;&#1512;&#1493;&#1514;" TargetMode="Externa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A34A2A-4A40-449E-BC0B-701B843D589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321737"/>
            <a:ext cx="9144000" cy="2358740"/>
          </a:xfrm>
        </p:spPr>
        <p:txBody>
          <a:bodyPr>
            <a:noAutofit/>
          </a:bodyPr>
          <a:lstStyle/>
          <a:p>
            <a:pPr algn="r" rtl="1"/>
            <a:r>
              <a:rPr lang="he-IL" sz="8000" dirty="0">
                <a:solidFill>
                  <a:srgbClr val="2AADDC"/>
                </a:solidFill>
              </a:rPr>
              <a:t>מודל מפל הבחירות</a:t>
            </a:r>
            <a:endParaRPr lang="en-US" sz="8000" dirty="0">
              <a:solidFill>
                <a:srgbClr val="2AADDC"/>
              </a:solidFill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E63440D-4336-4830-895D-A1995DCB3EE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2767942"/>
            <a:ext cx="9144000" cy="1655762"/>
          </a:xfrm>
        </p:spPr>
        <p:txBody>
          <a:bodyPr/>
          <a:lstStyle/>
          <a:p>
            <a:pPr algn="r" rtl="1"/>
            <a:r>
              <a:rPr lang="he-IL" dirty="0">
                <a:solidFill>
                  <a:schemeClr val="tx1">
                    <a:lumMod val="65000"/>
                    <a:lumOff val="35000"/>
                  </a:schemeClr>
                </a:solidFill>
                <a:latin typeface="Segoe UI" panose="020B0502040204020203" pitchFamily="34" charset="0"/>
                <a:cs typeface="Segoe UI" panose="020B0502040204020203" pitchFamily="34" charset="0"/>
              </a:rPr>
              <a:t>עזר לשימוש</a:t>
            </a:r>
            <a:endParaRPr lang="en-US" dirty="0">
              <a:solidFill>
                <a:schemeClr val="tx1">
                  <a:lumMod val="65000"/>
                  <a:lumOff val="35000"/>
                </a:schemeClr>
              </a:solidFill>
              <a:latin typeface="Segoe UI" panose="020B0502040204020203" pitchFamily="34" charset="0"/>
              <a:cs typeface="Segoe UI" panose="020B0502040204020203" pitchFamily="34" charset="0"/>
            </a:endParaRP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82BAAB89-D5E6-3748-A60A-39DB6CC0635A}"/>
              </a:ext>
            </a:extLst>
          </p:cNvPr>
          <p:cNvSpPr/>
          <p:nvPr/>
        </p:nvSpPr>
        <p:spPr>
          <a:xfrm>
            <a:off x="-1407694" y="6166931"/>
            <a:ext cx="6096000" cy="369332"/>
          </a:xfrm>
          <a:prstGeom prst="rect">
            <a:avLst/>
          </a:prstGeom>
        </p:spPr>
        <p:txBody>
          <a:bodyPr>
            <a:spAutoFit/>
          </a:bodyPr>
          <a:lstStyle/>
          <a:p>
            <a:pPr algn="r" rtl="1"/>
            <a:r>
              <a:rPr lang="he-IL" dirty="0">
                <a:solidFill>
                  <a:schemeClr val="tx1">
                    <a:lumMod val="65000"/>
                    <a:lumOff val="35000"/>
                  </a:schemeClr>
                </a:solidFill>
                <a:latin typeface="Assistant" pitchFamily="2" charset="-79"/>
                <a:cs typeface="Assistant" pitchFamily="2" charset="-79"/>
              </a:rPr>
              <a:t>ניתן לעשות שימוש חופשי תחת תנאי רישיון </a:t>
            </a:r>
            <a:r>
              <a:rPr lang="en-US" dirty="0">
                <a:solidFill>
                  <a:schemeClr val="tx1">
                    <a:lumMod val="65000"/>
                    <a:lumOff val="35000"/>
                  </a:schemeClr>
                </a:solidFill>
                <a:latin typeface="Assistant" pitchFamily="2" charset="-79"/>
                <a:cs typeface="Assistant" pitchFamily="2" charset="-79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CC-BY 4.0</a:t>
            </a:r>
            <a:endParaRPr lang="en-IL" dirty="0">
              <a:solidFill>
                <a:schemeClr val="tx1">
                  <a:lumMod val="65000"/>
                  <a:lumOff val="35000"/>
                </a:schemeClr>
              </a:solidFill>
              <a:latin typeface="Assistant" pitchFamily="2" charset="-79"/>
              <a:cs typeface="Assistant" pitchFamily="2" charset="-79"/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955FE108-60A9-A845-8E6B-A6C0DE7F4AE6}"/>
              </a:ext>
            </a:extLst>
          </p:cNvPr>
          <p:cNvSpPr/>
          <p:nvPr/>
        </p:nvSpPr>
        <p:spPr>
          <a:xfrm>
            <a:off x="7277415" y="3600433"/>
            <a:ext cx="3390585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 rtl="1"/>
            <a:r>
              <a:rPr lang="he-IL" dirty="0">
                <a:solidFill>
                  <a:srgbClr val="2AADDC"/>
                </a:solidFill>
                <a:latin typeface="Segoe UI" panose="020B0502040204020203" pitchFamily="34" charset="0"/>
                <a:cs typeface="Segoe UI" panose="020B0502040204020203" pitchFamily="34" charset="0"/>
              </a:rPr>
              <a:t>להרחבה על המודל ראו במאגר הידע של </a:t>
            </a:r>
            <a:r>
              <a:rPr lang="he-IL" dirty="0" err="1">
                <a:solidFill>
                  <a:srgbClr val="2AADDC"/>
                </a:solidFill>
                <a:latin typeface="Segoe UI" panose="020B0502040204020203" pitchFamily="34" charset="0"/>
                <a:cs typeface="Segoe UI" panose="020B0502040204020203" pitchFamily="34" charset="0"/>
              </a:rPr>
              <a:t>דואלוג</a:t>
            </a:r>
            <a:r>
              <a:rPr lang="he-IL" dirty="0">
                <a:solidFill>
                  <a:srgbClr val="2AADDC"/>
                </a:solidFill>
                <a:latin typeface="Segoe UI" panose="020B0502040204020203" pitchFamily="34" charset="0"/>
                <a:cs typeface="Segoe UI" panose="020B0502040204020203" pitchFamily="34" charset="0"/>
              </a:rPr>
              <a:t>: </a:t>
            </a:r>
            <a:r>
              <a:rPr lang="he-IL" dirty="0">
                <a:solidFill>
                  <a:srgbClr val="2AADDC"/>
                </a:solidFill>
                <a:latin typeface="Segoe UI" panose="020B0502040204020203" pitchFamily="34" charset="0"/>
                <a:cs typeface="Segoe UI" panose="020B0502040204020203" pitchFamily="34" charset="0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מפל הבחירות</a:t>
            </a:r>
            <a:endParaRPr lang="he-IL" dirty="0">
              <a:solidFill>
                <a:srgbClr val="2AADDC"/>
              </a:solidFill>
            </a:endParaRPr>
          </a:p>
        </p:txBody>
      </p:sp>
      <p:pic>
        <p:nvPicPr>
          <p:cNvPr id="9" name="Picture 8" descr="Text, whiteboard&#10;&#10;Description automatically generated">
            <a:extLst>
              <a:ext uri="{FF2B5EF4-FFF2-40B4-BE49-F238E27FC236}">
                <a16:creationId xmlns:a16="http://schemas.microsoft.com/office/drawing/2014/main" id="{6F10B694-1842-5946-A204-89CB98BDFA6C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5707" y="2964978"/>
            <a:ext cx="6571708" cy="29174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3828015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6" name="Group 65">
            <a:extLst>
              <a:ext uri="{FF2B5EF4-FFF2-40B4-BE49-F238E27FC236}">
                <a16:creationId xmlns:a16="http://schemas.microsoft.com/office/drawing/2014/main" id="{0BD9E423-6F3D-1B45-B9D8-FF3B37883BB1}"/>
              </a:ext>
            </a:extLst>
          </p:cNvPr>
          <p:cNvGrpSpPr/>
          <p:nvPr/>
        </p:nvGrpSpPr>
        <p:grpSpPr>
          <a:xfrm>
            <a:off x="10527943" y="844051"/>
            <a:ext cx="1442649" cy="725098"/>
            <a:chOff x="9976282" y="1932262"/>
            <a:chExt cx="1442649" cy="725098"/>
          </a:xfrm>
        </p:grpSpPr>
        <p:grpSp>
          <p:nvGrpSpPr>
            <p:cNvPr id="6" name="Content Placeholder 4">
              <a:extLst>
                <a:ext uri="{FF2B5EF4-FFF2-40B4-BE49-F238E27FC236}">
                  <a16:creationId xmlns:a16="http://schemas.microsoft.com/office/drawing/2014/main" id="{DD8F066E-E4E9-7D4C-94BF-68375CA2F7AC}"/>
                </a:ext>
              </a:extLst>
            </p:cNvPr>
            <p:cNvGrpSpPr/>
            <p:nvPr/>
          </p:nvGrpSpPr>
          <p:grpSpPr>
            <a:xfrm>
              <a:off x="9976282" y="1932262"/>
              <a:ext cx="1442649" cy="725098"/>
              <a:chOff x="9976282" y="1932262"/>
              <a:chExt cx="1442649" cy="725098"/>
            </a:xfrm>
            <a:noFill/>
          </p:grpSpPr>
          <p:sp>
            <p:nvSpPr>
              <p:cNvPr id="7" name="Content Placeholder 4">
                <a:extLst>
                  <a:ext uri="{FF2B5EF4-FFF2-40B4-BE49-F238E27FC236}">
                    <a16:creationId xmlns:a16="http://schemas.microsoft.com/office/drawing/2014/main" id="{FD9565B1-9FBB-2543-A45E-4B5AD4F6850D}"/>
                  </a:ext>
                </a:extLst>
              </p:cNvPr>
              <p:cNvSpPr/>
              <p:nvPr/>
            </p:nvSpPr>
            <p:spPr>
              <a:xfrm>
                <a:off x="10021263" y="1932262"/>
                <a:ext cx="1397669" cy="725098"/>
              </a:xfrm>
              <a:custGeom>
                <a:avLst/>
                <a:gdLst>
                  <a:gd name="connsiteX0" fmla="*/ 17685 w 1397669"/>
                  <a:gd name="connsiteY0" fmla="*/ 53716 h 725098"/>
                  <a:gd name="connsiteX1" fmla="*/ 17685 w 1397669"/>
                  <a:gd name="connsiteY1" fmla="*/ 53716 h 725098"/>
                  <a:gd name="connsiteX2" fmla="*/ 17685 w 1397669"/>
                  <a:gd name="connsiteY2" fmla="*/ 53716 h 725098"/>
                  <a:gd name="connsiteX3" fmla="*/ 17685 w 1397669"/>
                  <a:gd name="connsiteY3" fmla="*/ 53716 h 725098"/>
                  <a:gd name="connsiteX4" fmla="*/ 15074 w 1397669"/>
                  <a:gd name="connsiteY4" fmla="*/ 188955 h 725098"/>
                  <a:gd name="connsiteX5" fmla="*/ 140895 w 1397669"/>
                  <a:gd name="connsiteY5" fmla="*/ 25263 h 725098"/>
                  <a:gd name="connsiteX6" fmla="*/ 13010 w 1397669"/>
                  <a:gd name="connsiteY6" fmla="*/ 169016 h 725098"/>
                  <a:gd name="connsiteX7" fmla="*/ 144882 w 1397669"/>
                  <a:gd name="connsiteY7" fmla="*/ 21008 h 725098"/>
                  <a:gd name="connsiteX8" fmla="*/ 14769 w 1397669"/>
                  <a:gd name="connsiteY8" fmla="*/ 306152 h 725098"/>
                  <a:gd name="connsiteX9" fmla="*/ 251404 w 1397669"/>
                  <a:gd name="connsiteY9" fmla="*/ 32200 h 725098"/>
                  <a:gd name="connsiteX10" fmla="*/ 13511 w 1397669"/>
                  <a:gd name="connsiteY10" fmla="*/ 292260 h 725098"/>
                  <a:gd name="connsiteX11" fmla="*/ 241782 w 1397669"/>
                  <a:gd name="connsiteY11" fmla="*/ 17365 h 725098"/>
                  <a:gd name="connsiteX12" fmla="*/ 14754 w 1397669"/>
                  <a:gd name="connsiteY12" fmla="*/ 397268 h 725098"/>
                  <a:gd name="connsiteX13" fmla="*/ 340969 w 1397669"/>
                  <a:gd name="connsiteY13" fmla="*/ 23997 h 725098"/>
                  <a:gd name="connsiteX14" fmla="*/ 11128 w 1397669"/>
                  <a:gd name="connsiteY14" fmla="*/ 397538 h 725098"/>
                  <a:gd name="connsiteX15" fmla="*/ 350173 w 1397669"/>
                  <a:gd name="connsiteY15" fmla="*/ 20800 h 725098"/>
                  <a:gd name="connsiteX16" fmla="*/ 21274 w 1397669"/>
                  <a:gd name="connsiteY16" fmla="*/ 522177 h 725098"/>
                  <a:gd name="connsiteX17" fmla="*/ 436318 w 1397669"/>
                  <a:gd name="connsiteY17" fmla="*/ 16701 h 725098"/>
                  <a:gd name="connsiteX18" fmla="*/ 16314 w 1397669"/>
                  <a:gd name="connsiteY18" fmla="*/ 516842 h 725098"/>
                  <a:gd name="connsiteX19" fmla="*/ 437803 w 1397669"/>
                  <a:gd name="connsiteY19" fmla="*/ 25735 h 725098"/>
                  <a:gd name="connsiteX20" fmla="*/ 6146 w 1397669"/>
                  <a:gd name="connsiteY20" fmla="*/ 644573 h 725098"/>
                  <a:gd name="connsiteX21" fmla="*/ 530616 w 1397669"/>
                  <a:gd name="connsiteY21" fmla="*/ 30665 h 725098"/>
                  <a:gd name="connsiteX22" fmla="*/ 226 w 1397669"/>
                  <a:gd name="connsiteY22" fmla="*/ 641850 h 725098"/>
                  <a:gd name="connsiteX23" fmla="*/ 539196 w 1397669"/>
                  <a:gd name="connsiteY23" fmla="*/ 13836 h 725098"/>
                  <a:gd name="connsiteX24" fmla="*/ 59160 w 1397669"/>
                  <a:gd name="connsiteY24" fmla="*/ 678333 h 725098"/>
                  <a:gd name="connsiteX25" fmla="*/ 657077 w 1397669"/>
                  <a:gd name="connsiteY25" fmla="*/ 7449 h 725098"/>
                  <a:gd name="connsiteX26" fmla="*/ 61913 w 1397669"/>
                  <a:gd name="connsiteY26" fmla="*/ 695038 h 725098"/>
                  <a:gd name="connsiteX27" fmla="*/ 630737 w 1397669"/>
                  <a:gd name="connsiteY27" fmla="*/ 9507 h 725098"/>
                  <a:gd name="connsiteX28" fmla="*/ 143554 w 1397669"/>
                  <a:gd name="connsiteY28" fmla="*/ 717379 h 725098"/>
                  <a:gd name="connsiteX29" fmla="*/ 721457 w 1397669"/>
                  <a:gd name="connsiteY29" fmla="*/ 5649 h 725098"/>
                  <a:gd name="connsiteX30" fmla="*/ 133653 w 1397669"/>
                  <a:gd name="connsiteY30" fmla="*/ 712186 h 725098"/>
                  <a:gd name="connsiteX31" fmla="*/ 737620 w 1397669"/>
                  <a:gd name="connsiteY31" fmla="*/ 14516 h 725098"/>
                  <a:gd name="connsiteX32" fmla="*/ 247827 w 1397669"/>
                  <a:gd name="connsiteY32" fmla="*/ 705240 h 725098"/>
                  <a:gd name="connsiteX33" fmla="*/ 835324 w 1397669"/>
                  <a:gd name="connsiteY33" fmla="*/ 6230 h 725098"/>
                  <a:gd name="connsiteX34" fmla="*/ 240281 w 1397669"/>
                  <a:gd name="connsiteY34" fmla="*/ 697010 h 725098"/>
                  <a:gd name="connsiteX35" fmla="*/ 827485 w 1397669"/>
                  <a:gd name="connsiteY35" fmla="*/ 7703 h 725098"/>
                  <a:gd name="connsiteX36" fmla="*/ 335898 w 1397669"/>
                  <a:gd name="connsiteY36" fmla="*/ 700689 h 725098"/>
                  <a:gd name="connsiteX37" fmla="*/ 925990 w 1397669"/>
                  <a:gd name="connsiteY37" fmla="*/ 33976 h 725098"/>
                  <a:gd name="connsiteX38" fmla="*/ 343573 w 1397669"/>
                  <a:gd name="connsiteY38" fmla="*/ 709286 h 725098"/>
                  <a:gd name="connsiteX39" fmla="*/ 935904 w 1397669"/>
                  <a:gd name="connsiteY39" fmla="*/ 9779 h 725098"/>
                  <a:gd name="connsiteX40" fmla="*/ 445344 w 1397669"/>
                  <a:gd name="connsiteY40" fmla="*/ 694660 h 725098"/>
                  <a:gd name="connsiteX41" fmla="*/ 1032674 w 1397669"/>
                  <a:gd name="connsiteY41" fmla="*/ 10 h 725098"/>
                  <a:gd name="connsiteX42" fmla="*/ 436716 w 1397669"/>
                  <a:gd name="connsiteY42" fmla="*/ 699480 h 725098"/>
                  <a:gd name="connsiteX43" fmla="*/ 1041474 w 1397669"/>
                  <a:gd name="connsiteY43" fmla="*/ 8645 h 725098"/>
                  <a:gd name="connsiteX44" fmla="*/ 526278 w 1397669"/>
                  <a:gd name="connsiteY44" fmla="*/ 689946 h 725098"/>
                  <a:gd name="connsiteX45" fmla="*/ 1139023 w 1397669"/>
                  <a:gd name="connsiteY45" fmla="*/ 9199 h 725098"/>
                  <a:gd name="connsiteX46" fmla="*/ 537069 w 1397669"/>
                  <a:gd name="connsiteY46" fmla="*/ 708450 h 725098"/>
                  <a:gd name="connsiteX47" fmla="*/ 1135657 w 1397669"/>
                  <a:gd name="connsiteY47" fmla="*/ 24193 h 725098"/>
                  <a:gd name="connsiteX48" fmla="*/ 644788 w 1397669"/>
                  <a:gd name="connsiteY48" fmla="*/ 711077 h 725098"/>
                  <a:gd name="connsiteX49" fmla="*/ 1222355 w 1397669"/>
                  <a:gd name="connsiteY49" fmla="*/ 44791 h 725098"/>
                  <a:gd name="connsiteX50" fmla="*/ 626174 w 1397669"/>
                  <a:gd name="connsiteY50" fmla="*/ 709089 h 725098"/>
                  <a:gd name="connsiteX51" fmla="*/ 1203391 w 1397669"/>
                  <a:gd name="connsiteY51" fmla="*/ 43104 h 725098"/>
                  <a:gd name="connsiteX52" fmla="*/ 722695 w 1397669"/>
                  <a:gd name="connsiteY52" fmla="*/ 684031 h 725098"/>
                  <a:gd name="connsiteX53" fmla="*/ 1288726 w 1397669"/>
                  <a:gd name="connsiteY53" fmla="*/ 58986 h 725098"/>
                  <a:gd name="connsiteX54" fmla="*/ 728869 w 1397669"/>
                  <a:gd name="connsiteY54" fmla="*/ 699016 h 725098"/>
                  <a:gd name="connsiteX55" fmla="*/ 1291416 w 1397669"/>
                  <a:gd name="connsiteY55" fmla="*/ 52764 h 725098"/>
                  <a:gd name="connsiteX56" fmla="*/ 815184 w 1397669"/>
                  <a:gd name="connsiteY56" fmla="*/ 706448 h 725098"/>
                  <a:gd name="connsiteX57" fmla="*/ 1350359 w 1397669"/>
                  <a:gd name="connsiteY57" fmla="*/ 123515 h 725098"/>
                  <a:gd name="connsiteX58" fmla="*/ 834757 w 1397669"/>
                  <a:gd name="connsiteY58" fmla="*/ 709582 h 725098"/>
                  <a:gd name="connsiteX59" fmla="*/ 1342893 w 1397669"/>
                  <a:gd name="connsiteY59" fmla="*/ 107289 h 725098"/>
                  <a:gd name="connsiteX60" fmla="*/ 924748 w 1397669"/>
                  <a:gd name="connsiteY60" fmla="*/ 704195 h 725098"/>
                  <a:gd name="connsiteX61" fmla="*/ 1378634 w 1397669"/>
                  <a:gd name="connsiteY61" fmla="*/ 177771 h 725098"/>
                  <a:gd name="connsiteX62" fmla="*/ 921678 w 1397669"/>
                  <a:gd name="connsiteY62" fmla="*/ 694004 h 725098"/>
                  <a:gd name="connsiteX63" fmla="*/ 1387703 w 1397669"/>
                  <a:gd name="connsiteY63" fmla="*/ 167769 h 725098"/>
                  <a:gd name="connsiteX64" fmla="*/ 1019162 w 1397669"/>
                  <a:gd name="connsiteY64" fmla="*/ 701585 h 725098"/>
                  <a:gd name="connsiteX65" fmla="*/ 1380071 w 1397669"/>
                  <a:gd name="connsiteY65" fmla="*/ 300088 h 725098"/>
                  <a:gd name="connsiteX66" fmla="*/ 1025533 w 1397669"/>
                  <a:gd name="connsiteY66" fmla="*/ 703735 h 725098"/>
                  <a:gd name="connsiteX67" fmla="*/ 1382863 w 1397669"/>
                  <a:gd name="connsiteY67" fmla="*/ 288983 h 725098"/>
                  <a:gd name="connsiteX68" fmla="*/ 1142176 w 1397669"/>
                  <a:gd name="connsiteY68" fmla="*/ 701084 h 725098"/>
                  <a:gd name="connsiteX69" fmla="*/ 1381527 w 1397669"/>
                  <a:gd name="connsiteY69" fmla="*/ 398327 h 725098"/>
                  <a:gd name="connsiteX70" fmla="*/ 1133978 w 1397669"/>
                  <a:gd name="connsiteY70" fmla="*/ 702216 h 725098"/>
                  <a:gd name="connsiteX71" fmla="*/ 1397895 w 1397669"/>
                  <a:gd name="connsiteY71" fmla="*/ 402102 h 725098"/>
                  <a:gd name="connsiteX72" fmla="*/ 1190677 w 1397669"/>
                  <a:gd name="connsiteY72" fmla="*/ 714241 h 725098"/>
                  <a:gd name="connsiteX73" fmla="*/ 1382084 w 1397669"/>
                  <a:gd name="connsiteY73" fmla="*/ 527467 h 725098"/>
                  <a:gd name="connsiteX74" fmla="*/ 1200859 w 1397669"/>
                  <a:gd name="connsiteY74" fmla="*/ 725108 h 725098"/>
                  <a:gd name="connsiteX75" fmla="*/ 1368303 w 1397669"/>
                  <a:gd name="connsiteY75" fmla="*/ 547723 h 725098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</a:cxnLst>
                <a:rect l="l" t="t" r="r" b="b"/>
                <a:pathLst>
                  <a:path w="1397669" h="725098">
                    <a:moveTo>
                      <a:pt x="17685" y="53716"/>
                    </a:moveTo>
                    <a:cubicBezTo>
                      <a:pt x="17685" y="53716"/>
                      <a:pt x="17685" y="53716"/>
                      <a:pt x="17685" y="53716"/>
                    </a:cubicBezTo>
                    <a:moveTo>
                      <a:pt x="17685" y="53716"/>
                    </a:moveTo>
                    <a:cubicBezTo>
                      <a:pt x="17685" y="53716"/>
                      <a:pt x="17685" y="53716"/>
                      <a:pt x="17685" y="53716"/>
                    </a:cubicBezTo>
                    <a:moveTo>
                      <a:pt x="15074" y="188955"/>
                    </a:moveTo>
                    <a:cubicBezTo>
                      <a:pt x="48698" y="124519"/>
                      <a:pt x="101010" y="80735"/>
                      <a:pt x="140895" y="25263"/>
                    </a:cubicBezTo>
                    <a:moveTo>
                      <a:pt x="13010" y="169016"/>
                    </a:moveTo>
                    <a:cubicBezTo>
                      <a:pt x="46328" y="130023"/>
                      <a:pt x="97138" y="87677"/>
                      <a:pt x="144882" y="21008"/>
                    </a:cubicBezTo>
                    <a:moveTo>
                      <a:pt x="14769" y="306152"/>
                    </a:moveTo>
                    <a:cubicBezTo>
                      <a:pt x="93290" y="197275"/>
                      <a:pt x="182099" y="85897"/>
                      <a:pt x="251404" y="32200"/>
                    </a:cubicBezTo>
                    <a:moveTo>
                      <a:pt x="13511" y="292260"/>
                    </a:moveTo>
                    <a:cubicBezTo>
                      <a:pt x="60375" y="223575"/>
                      <a:pt x="123084" y="162270"/>
                      <a:pt x="241782" y="17365"/>
                    </a:cubicBezTo>
                    <a:moveTo>
                      <a:pt x="14754" y="397268"/>
                    </a:moveTo>
                    <a:cubicBezTo>
                      <a:pt x="132588" y="265072"/>
                      <a:pt x="239655" y="97512"/>
                      <a:pt x="340969" y="23997"/>
                    </a:cubicBezTo>
                    <a:moveTo>
                      <a:pt x="11128" y="397538"/>
                    </a:moveTo>
                    <a:cubicBezTo>
                      <a:pt x="106717" y="284654"/>
                      <a:pt x="215378" y="161316"/>
                      <a:pt x="350173" y="20800"/>
                    </a:cubicBezTo>
                    <a:moveTo>
                      <a:pt x="21274" y="522177"/>
                    </a:moveTo>
                    <a:cubicBezTo>
                      <a:pt x="104714" y="385139"/>
                      <a:pt x="215551" y="256912"/>
                      <a:pt x="436318" y="16701"/>
                    </a:cubicBezTo>
                    <a:moveTo>
                      <a:pt x="16314" y="516842"/>
                    </a:moveTo>
                    <a:cubicBezTo>
                      <a:pt x="115237" y="398928"/>
                      <a:pt x="220376" y="271204"/>
                      <a:pt x="437803" y="25735"/>
                    </a:cubicBezTo>
                    <a:moveTo>
                      <a:pt x="6146" y="644573"/>
                    </a:moveTo>
                    <a:cubicBezTo>
                      <a:pt x="148715" y="461528"/>
                      <a:pt x="317571" y="283609"/>
                      <a:pt x="530616" y="30665"/>
                    </a:cubicBezTo>
                    <a:moveTo>
                      <a:pt x="226" y="641850"/>
                    </a:moveTo>
                    <a:cubicBezTo>
                      <a:pt x="172986" y="432812"/>
                      <a:pt x="351274" y="230617"/>
                      <a:pt x="539196" y="13836"/>
                    </a:cubicBezTo>
                    <a:moveTo>
                      <a:pt x="59160" y="678333"/>
                    </a:moveTo>
                    <a:cubicBezTo>
                      <a:pt x="207371" y="492356"/>
                      <a:pt x="375866" y="329359"/>
                      <a:pt x="657077" y="7449"/>
                    </a:cubicBezTo>
                    <a:moveTo>
                      <a:pt x="61913" y="695038"/>
                    </a:moveTo>
                    <a:cubicBezTo>
                      <a:pt x="195548" y="540009"/>
                      <a:pt x="320883" y="385286"/>
                      <a:pt x="630737" y="9507"/>
                    </a:cubicBezTo>
                    <a:moveTo>
                      <a:pt x="143554" y="717379"/>
                    </a:moveTo>
                    <a:cubicBezTo>
                      <a:pt x="243663" y="572259"/>
                      <a:pt x="363296" y="435789"/>
                      <a:pt x="721457" y="5649"/>
                    </a:cubicBezTo>
                    <a:moveTo>
                      <a:pt x="133653" y="712186"/>
                    </a:moveTo>
                    <a:cubicBezTo>
                      <a:pt x="288133" y="529758"/>
                      <a:pt x="441861" y="353897"/>
                      <a:pt x="737620" y="14516"/>
                    </a:cubicBezTo>
                    <a:moveTo>
                      <a:pt x="247827" y="705240"/>
                    </a:moveTo>
                    <a:cubicBezTo>
                      <a:pt x="483603" y="450636"/>
                      <a:pt x="705654" y="203668"/>
                      <a:pt x="835324" y="6230"/>
                    </a:cubicBezTo>
                    <a:moveTo>
                      <a:pt x="240281" y="697010"/>
                    </a:moveTo>
                    <a:cubicBezTo>
                      <a:pt x="444090" y="457882"/>
                      <a:pt x="662060" y="209670"/>
                      <a:pt x="827485" y="7703"/>
                    </a:cubicBezTo>
                    <a:moveTo>
                      <a:pt x="335898" y="700689"/>
                    </a:moveTo>
                    <a:cubicBezTo>
                      <a:pt x="547377" y="487123"/>
                      <a:pt x="727397" y="233004"/>
                      <a:pt x="925990" y="33976"/>
                    </a:cubicBezTo>
                    <a:moveTo>
                      <a:pt x="343573" y="709286"/>
                    </a:moveTo>
                    <a:cubicBezTo>
                      <a:pt x="473746" y="530202"/>
                      <a:pt x="632975" y="359899"/>
                      <a:pt x="935904" y="9779"/>
                    </a:cubicBezTo>
                    <a:moveTo>
                      <a:pt x="445344" y="694660"/>
                    </a:moveTo>
                    <a:cubicBezTo>
                      <a:pt x="611717" y="502259"/>
                      <a:pt x="809755" y="291102"/>
                      <a:pt x="1032674" y="10"/>
                    </a:cubicBezTo>
                    <a:moveTo>
                      <a:pt x="436716" y="699480"/>
                    </a:moveTo>
                    <a:cubicBezTo>
                      <a:pt x="639323" y="444291"/>
                      <a:pt x="874566" y="200765"/>
                      <a:pt x="1041474" y="8645"/>
                    </a:cubicBezTo>
                    <a:moveTo>
                      <a:pt x="526278" y="689946"/>
                    </a:moveTo>
                    <a:cubicBezTo>
                      <a:pt x="764689" y="452433"/>
                      <a:pt x="965681" y="175594"/>
                      <a:pt x="1139023" y="9199"/>
                    </a:cubicBezTo>
                    <a:moveTo>
                      <a:pt x="537069" y="708450"/>
                    </a:moveTo>
                    <a:cubicBezTo>
                      <a:pt x="674092" y="555051"/>
                      <a:pt x="794949" y="391464"/>
                      <a:pt x="1135657" y="24193"/>
                    </a:cubicBezTo>
                    <a:moveTo>
                      <a:pt x="644788" y="711077"/>
                    </a:moveTo>
                    <a:cubicBezTo>
                      <a:pt x="817054" y="519607"/>
                      <a:pt x="983283" y="340853"/>
                      <a:pt x="1222355" y="44791"/>
                    </a:cubicBezTo>
                    <a:moveTo>
                      <a:pt x="626174" y="709089"/>
                    </a:moveTo>
                    <a:cubicBezTo>
                      <a:pt x="828465" y="484757"/>
                      <a:pt x="998677" y="271216"/>
                      <a:pt x="1203391" y="43104"/>
                    </a:cubicBezTo>
                    <a:moveTo>
                      <a:pt x="722695" y="684031"/>
                    </a:moveTo>
                    <a:cubicBezTo>
                      <a:pt x="874047" y="534401"/>
                      <a:pt x="1046287" y="345240"/>
                      <a:pt x="1288726" y="58986"/>
                    </a:cubicBezTo>
                    <a:moveTo>
                      <a:pt x="728869" y="699016"/>
                    </a:moveTo>
                    <a:cubicBezTo>
                      <a:pt x="937647" y="472232"/>
                      <a:pt x="1150290" y="238686"/>
                      <a:pt x="1291416" y="52764"/>
                    </a:cubicBezTo>
                    <a:moveTo>
                      <a:pt x="815184" y="706448"/>
                    </a:moveTo>
                    <a:cubicBezTo>
                      <a:pt x="954089" y="538894"/>
                      <a:pt x="1099564" y="374468"/>
                      <a:pt x="1350359" y="123515"/>
                    </a:cubicBezTo>
                    <a:moveTo>
                      <a:pt x="834757" y="709582"/>
                    </a:moveTo>
                    <a:cubicBezTo>
                      <a:pt x="983264" y="533969"/>
                      <a:pt x="1132977" y="353354"/>
                      <a:pt x="1342893" y="107289"/>
                    </a:cubicBezTo>
                    <a:moveTo>
                      <a:pt x="924748" y="704195"/>
                    </a:moveTo>
                    <a:cubicBezTo>
                      <a:pt x="1054986" y="557048"/>
                      <a:pt x="1164488" y="424414"/>
                      <a:pt x="1378634" y="177771"/>
                    </a:cubicBezTo>
                    <a:moveTo>
                      <a:pt x="921678" y="694004"/>
                    </a:moveTo>
                    <a:cubicBezTo>
                      <a:pt x="1089799" y="512699"/>
                      <a:pt x="1270968" y="320103"/>
                      <a:pt x="1387703" y="167769"/>
                    </a:cubicBezTo>
                    <a:moveTo>
                      <a:pt x="1019162" y="701585"/>
                    </a:moveTo>
                    <a:cubicBezTo>
                      <a:pt x="1159722" y="557190"/>
                      <a:pt x="1256955" y="430737"/>
                      <a:pt x="1380071" y="300088"/>
                    </a:cubicBezTo>
                    <a:moveTo>
                      <a:pt x="1025533" y="703735"/>
                    </a:moveTo>
                    <a:cubicBezTo>
                      <a:pt x="1112593" y="607552"/>
                      <a:pt x="1193329" y="503608"/>
                      <a:pt x="1382863" y="288983"/>
                    </a:cubicBezTo>
                    <a:moveTo>
                      <a:pt x="1142176" y="701084"/>
                    </a:moveTo>
                    <a:cubicBezTo>
                      <a:pt x="1199264" y="618449"/>
                      <a:pt x="1268009" y="538574"/>
                      <a:pt x="1381527" y="398327"/>
                    </a:cubicBezTo>
                    <a:moveTo>
                      <a:pt x="1133978" y="702216"/>
                    </a:moveTo>
                    <a:cubicBezTo>
                      <a:pt x="1196065" y="620355"/>
                      <a:pt x="1267963" y="547280"/>
                      <a:pt x="1397895" y="402102"/>
                    </a:cubicBezTo>
                    <a:moveTo>
                      <a:pt x="1190677" y="714241"/>
                    </a:moveTo>
                    <a:cubicBezTo>
                      <a:pt x="1241459" y="667609"/>
                      <a:pt x="1298037" y="614975"/>
                      <a:pt x="1382084" y="527467"/>
                    </a:cubicBezTo>
                    <a:moveTo>
                      <a:pt x="1200859" y="725108"/>
                    </a:moveTo>
                    <a:cubicBezTo>
                      <a:pt x="1266219" y="664243"/>
                      <a:pt x="1303230" y="614070"/>
                      <a:pt x="1368303" y="547723"/>
                    </a:cubicBezTo>
                  </a:path>
                </a:pathLst>
              </a:custGeom>
              <a:noFill/>
              <a:ln w="9253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 sz="1600">
                  <a:solidFill>
                    <a:srgbClr val="2AADDC"/>
                  </a:solidFill>
                  <a:latin typeface="Segoe UI" panose="020B0502040204020203" pitchFamily="34" charset="0"/>
                  <a:cs typeface="Segoe UI" panose="020B0502040204020203" pitchFamily="34" charset="0"/>
                </a:endParaRPr>
              </a:p>
            </p:txBody>
          </p:sp>
          <p:sp>
            <p:nvSpPr>
              <p:cNvPr id="8" name="Content Placeholder 4">
                <a:extLst>
                  <a:ext uri="{FF2B5EF4-FFF2-40B4-BE49-F238E27FC236}">
                    <a16:creationId xmlns:a16="http://schemas.microsoft.com/office/drawing/2014/main" id="{53CFA8E7-F30F-924E-9E16-B347B0DF3E69}"/>
                  </a:ext>
                </a:extLst>
              </p:cNvPr>
              <p:cNvSpPr/>
              <p:nvPr/>
            </p:nvSpPr>
            <p:spPr>
              <a:xfrm>
                <a:off x="9976282" y="1934614"/>
                <a:ext cx="1404989" cy="702246"/>
              </a:xfrm>
              <a:custGeom>
                <a:avLst/>
                <a:gdLst>
                  <a:gd name="connsiteX0" fmla="*/ 170646 w 1404989"/>
                  <a:gd name="connsiteY0" fmla="*/ 21387 h 702246"/>
                  <a:gd name="connsiteX1" fmla="*/ 1232161 w 1404989"/>
                  <a:gd name="connsiteY1" fmla="*/ 10 h 702246"/>
                  <a:gd name="connsiteX2" fmla="*/ 182856 w 1404989"/>
                  <a:gd name="connsiteY2" fmla="*/ 12837 h 702246"/>
                  <a:gd name="connsiteX3" fmla="*/ 1218789 w 1404989"/>
                  <a:gd name="connsiteY3" fmla="*/ 3165 h 702246"/>
                  <a:gd name="connsiteX4" fmla="*/ 1225493 w 1404989"/>
                  <a:gd name="connsiteY4" fmla="*/ 11707 h 702246"/>
                  <a:gd name="connsiteX5" fmla="*/ 1381364 w 1404989"/>
                  <a:gd name="connsiteY5" fmla="*/ 189978 h 702246"/>
                  <a:gd name="connsiteX6" fmla="*/ 1217314 w 1404989"/>
                  <a:gd name="connsiteY6" fmla="*/ 11442 h 702246"/>
                  <a:gd name="connsiteX7" fmla="*/ 1381994 w 1404989"/>
                  <a:gd name="connsiteY7" fmla="*/ 164947 h 702246"/>
                  <a:gd name="connsiteX8" fmla="*/ 1400319 w 1404989"/>
                  <a:gd name="connsiteY8" fmla="*/ 176666 h 702246"/>
                  <a:gd name="connsiteX9" fmla="*/ 1401766 w 1404989"/>
                  <a:gd name="connsiteY9" fmla="*/ 533146 h 702246"/>
                  <a:gd name="connsiteX10" fmla="*/ 1394022 w 1404989"/>
                  <a:gd name="connsiteY10" fmla="*/ 173861 h 702246"/>
                  <a:gd name="connsiteX11" fmla="*/ 1403333 w 1404989"/>
                  <a:gd name="connsiteY11" fmla="*/ 524391 h 702246"/>
                  <a:gd name="connsiteX12" fmla="*/ 1396442 w 1404989"/>
                  <a:gd name="connsiteY12" fmla="*/ 525867 h 702246"/>
                  <a:gd name="connsiteX13" fmla="*/ 1211852 w 1404989"/>
                  <a:gd name="connsiteY13" fmla="*/ 689054 h 702246"/>
                  <a:gd name="connsiteX14" fmla="*/ 1379453 w 1404989"/>
                  <a:gd name="connsiteY14" fmla="*/ 518639 h 702246"/>
                  <a:gd name="connsiteX15" fmla="*/ 1246081 w 1404989"/>
                  <a:gd name="connsiteY15" fmla="*/ 695082 h 702246"/>
                  <a:gd name="connsiteX16" fmla="*/ 1209626 w 1404989"/>
                  <a:gd name="connsiteY16" fmla="*/ 683552 h 702246"/>
                  <a:gd name="connsiteX17" fmla="*/ 195105 w 1404989"/>
                  <a:gd name="connsiteY17" fmla="*/ 679372 h 702246"/>
                  <a:gd name="connsiteX18" fmla="*/ 1233459 w 1404989"/>
                  <a:gd name="connsiteY18" fmla="*/ 702257 h 702246"/>
                  <a:gd name="connsiteX19" fmla="*/ 196813 w 1404989"/>
                  <a:gd name="connsiteY19" fmla="*/ 694562 h 702246"/>
                  <a:gd name="connsiteX20" fmla="*/ 188106 w 1404989"/>
                  <a:gd name="connsiteY20" fmla="*/ 697254 h 702246"/>
                  <a:gd name="connsiteX21" fmla="*/ 29084 w 1404989"/>
                  <a:gd name="connsiteY21" fmla="*/ 514124 h 702246"/>
                  <a:gd name="connsiteX22" fmla="*/ 200768 w 1404989"/>
                  <a:gd name="connsiteY22" fmla="*/ 682598 h 702246"/>
                  <a:gd name="connsiteX23" fmla="*/ 226 w 1404989"/>
                  <a:gd name="connsiteY23" fmla="*/ 513650 h 702246"/>
                  <a:gd name="connsiteX24" fmla="*/ 2563 w 1404989"/>
                  <a:gd name="connsiteY24" fmla="*/ 544209 h 702246"/>
                  <a:gd name="connsiteX25" fmla="*/ 30822 w 1404989"/>
                  <a:gd name="connsiteY25" fmla="*/ 170419 h 702246"/>
                  <a:gd name="connsiteX26" fmla="*/ 18351 w 1404989"/>
                  <a:gd name="connsiteY26" fmla="*/ 533577 h 702246"/>
                  <a:gd name="connsiteX27" fmla="*/ 24714 w 1404989"/>
                  <a:gd name="connsiteY27" fmla="*/ 183664 h 702246"/>
                  <a:gd name="connsiteX28" fmla="*/ 17164 w 1404989"/>
                  <a:gd name="connsiteY28" fmla="*/ 183094 h 702246"/>
                  <a:gd name="connsiteX29" fmla="*/ 193898 w 1404989"/>
                  <a:gd name="connsiteY29" fmla="*/ 25780 h 702246"/>
                  <a:gd name="connsiteX30" fmla="*/ 16468 w 1404989"/>
                  <a:gd name="connsiteY30" fmla="*/ 183158 h 702246"/>
                  <a:gd name="connsiteX31" fmla="*/ 202886 w 1404989"/>
                  <a:gd name="connsiteY31" fmla="*/ 1958 h 70224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</a:cxnLst>
                <a:rect l="l" t="t" r="r" b="b"/>
                <a:pathLst>
                  <a:path w="1404989" h="702246">
                    <a:moveTo>
                      <a:pt x="170646" y="21387"/>
                    </a:moveTo>
                    <a:cubicBezTo>
                      <a:pt x="480344" y="33543"/>
                      <a:pt x="762341" y="2700"/>
                      <a:pt x="1232161" y="10"/>
                    </a:cubicBezTo>
                    <a:moveTo>
                      <a:pt x="182856" y="12837"/>
                    </a:moveTo>
                    <a:cubicBezTo>
                      <a:pt x="542552" y="14849"/>
                      <a:pt x="897030" y="16570"/>
                      <a:pt x="1218789" y="3165"/>
                    </a:cubicBezTo>
                    <a:moveTo>
                      <a:pt x="1225493" y="11707"/>
                    </a:moveTo>
                    <a:cubicBezTo>
                      <a:pt x="1349175" y="-3305"/>
                      <a:pt x="1409694" y="71329"/>
                      <a:pt x="1381364" y="189978"/>
                    </a:cubicBezTo>
                    <a:moveTo>
                      <a:pt x="1217314" y="11442"/>
                    </a:moveTo>
                    <a:cubicBezTo>
                      <a:pt x="1335867" y="12848"/>
                      <a:pt x="1408461" y="80356"/>
                      <a:pt x="1381994" y="164947"/>
                    </a:cubicBezTo>
                    <a:moveTo>
                      <a:pt x="1400319" y="176666"/>
                    </a:moveTo>
                    <a:cubicBezTo>
                      <a:pt x="1413534" y="284861"/>
                      <a:pt x="1395061" y="387430"/>
                      <a:pt x="1401766" y="533146"/>
                    </a:cubicBezTo>
                    <a:moveTo>
                      <a:pt x="1394022" y="173861"/>
                    </a:moveTo>
                    <a:cubicBezTo>
                      <a:pt x="1391463" y="278371"/>
                      <a:pt x="1401209" y="390256"/>
                      <a:pt x="1403333" y="524391"/>
                    </a:cubicBezTo>
                    <a:moveTo>
                      <a:pt x="1396442" y="525867"/>
                    </a:moveTo>
                    <a:cubicBezTo>
                      <a:pt x="1402730" y="647064"/>
                      <a:pt x="1347552" y="692311"/>
                      <a:pt x="1211852" y="689054"/>
                    </a:cubicBezTo>
                    <a:moveTo>
                      <a:pt x="1379453" y="518639"/>
                    </a:moveTo>
                    <a:cubicBezTo>
                      <a:pt x="1375262" y="657673"/>
                      <a:pt x="1349694" y="704527"/>
                      <a:pt x="1246081" y="695082"/>
                    </a:cubicBezTo>
                    <a:moveTo>
                      <a:pt x="1209626" y="683552"/>
                    </a:moveTo>
                    <a:cubicBezTo>
                      <a:pt x="899469" y="684062"/>
                      <a:pt x="569736" y="687111"/>
                      <a:pt x="195105" y="679372"/>
                    </a:cubicBezTo>
                    <a:moveTo>
                      <a:pt x="1233459" y="702257"/>
                    </a:moveTo>
                    <a:cubicBezTo>
                      <a:pt x="1000674" y="682680"/>
                      <a:pt x="772496" y="692867"/>
                      <a:pt x="196813" y="694562"/>
                    </a:cubicBezTo>
                    <a:moveTo>
                      <a:pt x="188106" y="697254"/>
                    </a:moveTo>
                    <a:cubicBezTo>
                      <a:pt x="73282" y="680003"/>
                      <a:pt x="31189" y="654309"/>
                      <a:pt x="29084" y="514124"/>
                    </a:cubicBezTo>
                    <a:moveTo>
                      <a:pt x="200768" y="682598"/>
                    </a:moveTo>
                    <a:cubicBezTo>
                      <a:pt x="89777" y="677279"/>
                      <a:pt x="32084" y="636410"/>
                      <a:pt x="226" y="513650"/>
                    </a:cubicBezTo>
                    <a:moveTo>
                      <a:pt x="2563" y="544209"/>
                    </a:moveTo>
                    <a:cubicBezTo>
                      <a:pt x="20383" y="417318"/>
                      <a:pt x="29523" y="259255"/>
                      <a:pt x="30822" y="170419"/>
                    </a:cubicBezTo>
                    <a:moveTo>
                      <a:pt x="18351" y="533577"/>
                    </a:moveTo>
                    <a:cubicBezTo>
                      <a:pt x="12550" y="420731"/>
                      <a:pt x="17964" y="319626"/>
                      <a:pt x="24714" y="183664"/>
                    </a:cubicBezTo>
                    <a:moveTo>
                      <a:pt x="17164" y="183094"/>
                    </a:moveTo>
                    <a:cubicBezTo>
                      <a:pt x="1339" y="51808"/>
                      <a:pt x="92568" y="-5029"/>
                      <a:pt x="193898" y="25780"/>
                    </a:cubicBezTo>
                    <a:moveTo>
                      <a:pt x="16468" y="183158"/>
                    </a:moveTo>
                    <a:cubicBezTo>
                      <a:pt x="5338" y="77976"/>
                      <a:pt x="78345" y="5745"/>
                      <a:pt x="202886" y="1958"/>
                    </a:cubicBezTo>
                  </a:path>
                </a:pathLst>
              </a:custGeom>
              <a:noFill/>
              <a:ln w="18506" cap="flat">
                <a:solidFill>
                  <a:srgbClr val="2AADDC">
                    <a:alpha val="60000"/>
                  </a:srgbClr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 sz="1600">
                  <a:solidFill>
                    <a:srgbClr val="2AADDC"/>
                  </a:solidFill>
                  <a:latin typeface="Segoe UI" panose="020B0502040204020203" pitchFamily="34" charset="0"/>
                  <a:cs typeface="Segoe UI" panose="020B0502040204020203" pitchFamily="34" charset="0"/>
                </a:endParaRPr>
              </a:p>
            </p:txBody>
          </p:sp>
        </p:grpSp>
        <p:grpSp>
          <p:nvGrpSpPr>
            <p:cNvPr id="21" name="Content Placeholder 4">
              <a:extLst>
                <a:ext uri="{FF2B5EF4-FFF2-40B4-BE49-F238E27FC236}">
                  <a16:creationId xmlns:a16="http://schemas.microsoft.com/office/drawing/2014/main" id="{469901A9-7899-9E49-8B8E-F293D56095B0}"/>
                </a:ext>
              </a:extLst>
            </p:cNvPr>
            <p:cNvGrpSpPr/>
            <p:nvPr/>
          </p:nvGrpSpPr>
          <p:grpSpPr>
            <a:xfrm>
              <a:off x="10141671" y="1996503"/>
              <a:ext cx="1083951" cy="546634"/>
              <a:chOff x="10141671" y="1996503"/>
              <a:chExt cx="1083951" cy="546634"/>
            </a:xfrm>
            <a:solidFill>
              <a:srgbClr val="495057"/>
            </a:solidFill>
          </p:grpSpPr>
          <p:sp>
            <p:nvSpPr>
              <p:cNvPr id="22" name="Content Placeholder 4">
                <a:extLst>
                  <a:ext uri="{FF2B5EF4-FFF2-40B4-BE49-F238E27FC236}">
                    <a16:creationId xmlns:a16="http://schemas.microsoft.com/office/drawing/2014/main" id="{55ECB976-36DF-7843-A4A6-7F628C88F92E}"/>
                  </a:ext>
                </a:extLst>
              </p:cNvPr>
              <p:cNvSpPr txBox="1"/>
              <p:nvPr/>
            </p:nvSpPr>
            <p:spPr>
              <a:xfrm>
                <a:off x="10192676" y="1996503"/>
                <a:ext cx="987771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cs typeface="Segoe UI" panose="020B0502040204020203" pitchFamily="34" charset="0"/>
                    <a:sym typeface="Arial"/>
                    <a:rtl/>
                  </a:rPr>
                  <a:t>מהן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Segoe UI Emoji"/>
                    <a:rtl/>
                  </a:rPr>
                  <a:t> 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Arial"/>
                    <a:rtl/>
                  </a:rPr>
                  <a:t>שאיפות</a:t>
                </a:r>
              </a:p>
            </p:txBody>
          </p:sp>
          <p:sp>
            <p:nvSpPr>
              <p:cNvPr id="23" name="Content Placeholder 4">
                <a:extLst>
                  <a:ext uri="{FF2B5EF4-FFF2-40B4-BE49-F238E27FC236}">
                    <a16:creationId xmlns:a16="http://schemas.microsoft.com/office/drawing/2014/main" id="{91086E75-D53D-9945-B000-AD7DB565E850}"/>
                  </a:ext>
                </a:extLst>
              </p:cNvPr>
              <p:cNvSpPr txBox="1"/>
              <p:nvPr/>
            </p:nvSpPr>
            <p:spPr>
              <a:xfrm>
                <a:off x="10141671" y="2266138"/>
                <a:ext cx="1083951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cs typeface="Segoe UI" panose="020B0502040204020203" pitchFamily="34" charset="0"/>
                    <a:sym typeface="Arial"/>
                    <a:rtl/>
                  </a:rPr>
                  <a:t>הניצחון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Segoe UI Emoji"/>
                    <a:rtl/>
                  </a:rPr>
                  <a:t> 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Arial"/>
                    <a:rtl/>
                  </a:rPr>
                  <a:t>שלנו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Segoe UI Emoji"/>
                    <a:rtl/>
                  </a:rPr>
                  <a:t>?</a:t>
                </a:r>
              </a:p>
            </p:txBody>
          </p:sp>
        </p:grpSp>
      </p:grpSp>
      <p:grpSp>
        <p:nvGrpSpPr>
          <p:cNvPr id="67" name="Group 66">
            <a:extLst>
              <a:ext uri="{FF2B5EF4-FFF2-40B4-BE49-F238E27FC236}">
                <a16:creationId xmlns:a16="http://schemas.microsoft.com/office/drawing/2014/main" id="{D15EE932-9B7F-AC4A-B54A-B2D711B6B3DB}"/>
              </a:ext>
            </a:extLst>
          </p:cNvPr>
          <p:cNvGrpSpPr/>
          <p:nvPr/>
        </p:nvGrpSpPr>
        <p:grpSpPr>
          <a:xfrm>
            <a:off x="9996207" y="1980069"/>
            <a:ext cx="1441807" cy="732240"/>
            <a:chOff x="9458648" y="2734232"/>
            <a:chExt cx="1441807" cy="732240"/>
          </a:xfrm>
        </p:grpSpPr>
        <p:grpSp>
          <p:nvGrpSpPr>
            <p:cNvPr id="9" name="Content Placeholder 4">
              <a:extLst>
                <a:ext uri="{FF2B5EF4-FFF2-40B4-BE49-F238E27FC236}">
                  <a16:creationId xmlns:a16="http://schemas.microsoft.com/office/drawing/2014/main" id="{9D3425F3-D0E1-A64F-961F-AE5D3F0E0D6C}"/>
                </a:ext>
              </a:extLst>
            </p:cNvPr>
            <p:cNvGrpSpPr/>
            <p:nvPr/>
          </p:nvGrpSpPr>
          <p:grpSpPr>
            <a:xfrm>
              <a:off x="9458648" y="2734232"/>
              <a:ext cx="1441807" cy="732240"/>
              <a:chOff x="9458648" y="2734232"/>
              <a:chExt cx="1441807" cy="732240"/>
            </a:xfrm>
            <a:noFill/>
          </p:grpSpPr>
          <p:sp>
            <p:nvSpPr>
              <p:cNvPr id="10" name="Content Placeholder 4">
                <a:extLst>
                  <a:ext uri="{FF2B5EF4-FFF2-40B4-BE49-F238E27FC236}">
                    <a16:creationId xmlns:a16="http://schemas.microsoft.com/office/drawing/2014/main" id="{E684511E-3BA8-6347-B771-88127C0A2068}"/>
                  </a:ext>
                </a:extLst>
              </p:cNvPr>
              <p:cNvSpPr/>
              <p:nvPr/>
            </p:nvSpPr>
            <p:spPr>
              <a:xfrm>
                <a:off x="9499297" y="2736911"/>
                <a:ext cx="1401158" cy="729562"/>
              </a:xfrm>
              <a:custGeom>
                <a:avLst/>
                <a:gdLst>
                  <a:gd name="connsiteX0" fmla="*/ 18030 w 1401158"/>
                  <a:gd name="connsiteY0" fmla="*/ 52941 h 729562"/>
                  <a:gd name="connsiteX1" fmla="*/ 18030 w 1401158"/>
                  <a:gd name="connsiteY1" fmla="*/ 52941 h 729562"/>
                  <a:gd name="connsiteX2" fmla="*/ 18030 w 1401158"/>
                  <a:gd name="connsiteY2" fmla="*/ 52941 h 729562"/>
                  <a:gd name="connsiteX3" fmla="*/ 18030 w 1401158"/>
                  <a:gd name="connsiteY3" fmla="*/ 52941 h 729562"/>
                  <a:gd name="connsiteX4" fmla="*/ 29408 w 1401158"/>
                  <a:gd name="connsiteY4" fmla="*/ 163863 h 729562"/>
                  <a:gd name="connsiteX5" fmla="*/ 153965 w 1401158"/>
                  <a:gd name="connsiteY5" fmla="*/ 17904 h 729562"/>
                  <a:gd name="connsiteX6" fmla="*/ 9521 w 1401158"/>
                  <a:gd name="connsiteY6" fmla="*/ 164485 h 729562"/>
                  <a:gd name="connsiteX7" fmla="*/ 149720 w 1401158"/>
                  <a:gd name="connsiteY7" fmla="*/ 22312 h 729562"/>
                  <a:gd name="connsiteX8" fmla="*/ 22791 w 1401158"/>
                  <a:gd name="connsiteY8" fmla="*/ 290413 h 729562"/>
                  <a:gd name="connsiteX9" fmla="*/ 259783 w 1401158"/>
                  <a:gd name="connsiteY9" fmla="*/ 6535 h 729562"/>
                  <a:gd name="connsiteX10" fmla="*/ 8935 w 1401158"/>
                  <a:gd name="connsiteY10" fmla="*/ 283057 h 729562"/>
                  <a:gd name="connsiteX11" fmla="*/ 244986 w 1401158"/>
                  <a:gd name="connsiteY11" fmla="*/ 23891 h 729562"/>
                  <a:gd name="connsiteX12" fmla="*/ 3243 w 1401158"/>
                  <a:gd name="connsiteY12" fmla="*/ 404392 h 729562"/>
                  <a:gd name="connsiteX13" fmla="*/ 350500 w 1401158"/>
                  <a:gd name="connsiteY13" fmla="*/ 20059 h 729562"/>
                  <a:gd name="connsiteX14" fmla="*/ 3513 w 1401158"/>
                  <a:gd name="connsiteY14" fmla="*/ 397403 h 729562"/>
                  <a:gd name="connsiteX15" fmla="*/ 347310 w 1401158"/>
                  <a:gd name="connsiteY15" fmla="*/ 12442 h 729562"/>
                  <a:gd name="connsiteX16" fmla="*/ 17401 w 1401158"/>
                  <a:gd name="connsiteY16" fmla="*/ 498033 h 729562"/>
                  <a:gd name="connsiteX17" fmla="*/ 442122 w 1401158"/>
                  <a:gd name="connsiteY17" fmla="*/ 5244 h 729562"/>
                  <a:gd name="connsiteX18" fmla="*/ 12080 w 1401158"/>
                  <a:gd name="connsiteY18" fmla="*/ 513746 h 729562"/>
                  <a:gd name="connsiteX19" fmla="*/ 451133 w 1401158"/>
                  <a:gd name="connsiteY19" fmla="*/ 15839 h 729562"/>
                  <a:gd name="connsiteX20" fmla="*/ 2886 w 1401158"/>
                  <a:gd name="connsiteY20" fmla="*/ 633397 h 729562"/>
                  <a:gd name="connsiteX21" fmla="*/ 554949 w 1401158"/>
                  <a:gd name="connsiteY21" fmla="*/ 22229 h 729562"/>
                  <a:gd name="connsiteX22" fmla="*/ 170 w 1401158"/>
                  <a:gd name="connsiteY22" fmla="*/ 636150 h 729562"/>
                  <a:gd name="connsiteX23" fmla="*/ 538163 w 1401158"/>
                  <a:gd name="connsiteY23" fmla="*/ 13551 h 729562"/>
                  <a:gd name="connsiteX24" fmla="*/ 43876 w 1401158"/>
                  <a:gd name="connsiteY24" fmla="*/ 680756 h 729562"/>
                  <a:gd name="connsiteX25" fmla="*/ 630691 w 1401158"/>
                  <a:gd name="connsiteY25" fmla="*/ 2204 h 729562"/>
                  <a:gd name="connsiteX26" fmla="*/ 60538 w 1401158"/>
                  <a:gd name="connsiteY26" fmla="*/ 696370 h 729562"/>
                  <a:gd name="connsiteX27" fmla="*/ 632744 w 1401158"/>
                  <a:gd name="connsiteY27" fmla="*/ 6665 h 729562"/>
                  <a:gd name="connsiteX28" fmla="*/ 155555 w 1401158"/>
                  <a:gd name="connsiteY28" fmla="*/ 686769 h 729562"/>
                  <a:gd name="connsiteX29" fmla="*/ 727795 w 1401158"/>
                  <a:gd name="connsiteY29" fmla="*/ 7159 h 729562"/>
                  <a:gd name="connsiteX30" fmla="*/ 150375 w 1401158"/>
                  <a:gd name="connsiteY30" fmla="*/ 695105 h 729562"/>
                  <a:gd name="connsiteX31" fmla="*/ 736638 w 1401158"/>
                  <a:gd name="connsiteY31" fmla="*/ 22827 h 729562"/>
                  <a:gd name="connsiteX32" fmla="*/ 242345 w 1401158"/>
                  <a:gd name="connsiteY32" fmla="*/ 719513 h 729562"/>
                  <a:gd name="connsiteX33" fmla="*/ 827274 w 1401158"/>
                  <a:gd name="connsiteY33" fmla="*/ 24760 h 729562"/>
                  <a:gd name="connsiteX34" fmla="*/ 234137 w 1401158"/>
                  <a:gd name="connsiteY34" fmla="*/ 701316 h 729562"/>
                  <a:gd name="connsiteX35" fmla="*/ 828743 w 1401158"/>
                  <a:gd name="connsiteY35" fmla="*/ 18906 h 729562"/>
                  <a:gd name="connsiteX36" fmla="*/ 336705 w 1401158"/>
                  <a:gd name="connsiteY36" fmla="*/ 714587 h 729562"/>
                  <a:gd name="connsiteX37" fmla="*/ 953850 w 1401158"/>
                  <a:gd name="connsiteY37" fmla="*/ 4953 h 729562"/>
                  <a:gd name="connsiteX38" fmla="*/ 345280 w 1401158"/>
                  <a:gd name="connsiteY38" fmla="*/ 694552 h 729562"/>
                  <a:gd name="connsiteX39" fmla="*/ 929711 w 1401158"/>
                  <a:gd name="connsiteY39" fmla="*/ 16102 h 729562"/>
                  <a:gd name="connsiteX40" fmla="*/ 429591 w 1401158"/>
                  <a:gd name="connsiteY40" fmla="*/ 690653 h 729562"/>
                  <a:gd name="connsiteX41" fmla="*/ 1018867 w 1401158"/>
                  <a:gd name="connsiteY41" fmla="*/ 26745 h 729562"/>
                  <a:gd name="connsiteX42" fmla="*/ 434399 w 1401158"/>
                  <a:gd name="connsiteY42" fmla="*/ 693034 h 729562"/>
                  <a:gd name="connsiteX43" fmla="*/ 1027482 w 1401158"/>
                  <a:gd name="connsiteY43" fmla="*/ 21203 h 729562"/>
                  <a:gd name="connsiteX44" fmla="*/ 523788 w 1401158"/>
                  <a:gd name="connsiteY44" fmla="*/ 707106 h 729562"/>
                  <a:gd name="connsiteX45" fmla="*/ 1126932 w 1401158"/>
                  <a:gd name="connsiteY45" fmla="*/ 96 h 729562"/>
                  <a:gd name="connsiteX46" fmla="*/ 542244 w 1401158"/>
                  <a:gd name="connsiteY46" fmla="*/ 707545 h 729562"/>
                  <a:gd name="connsiteX47" fmla="*/ 1141890 w 1401158"/>
                  <a:gd name="connsiteY47" fmla="*/ 12935 h 729562"/>
                  <a:gd name="connsiteX48" fmla="*/ 643764 w 1401158"/>
                  <a:gd name="connsiteY48" fmla="*/ 714730 h 729562"/>
                  <a:gd name="connsiteX49" fmla="*/ 1208994 w 1401158"/>
                  <a:gd name="connsiteY49" fmla="*/ 46720 h 729562"/>
                  <a:gd name="connsiteX50" fmla="*/ 641781 w 1401158"/>
                  <a:gd name="connsiteY50" fmla="*/ 709184 h 729562"/>
                  <a:gd name="connsiteX51" fmla="*/ 1207315 w 1401158"/>
                  <a:gd name="connsiteY51" fmla="*/ 40047 h 729562"/>
                  <a:gd name="connsiteX52" fmla="*/ 715687 w 1401158"/>
                  <a:gd name="connsiteY52" fmla="*/ 685280 h 729562"/>
                  <a:gd name="connsiteX53" fmla="*/ 1308972 w 1401158"/>
                  <a:gd name="connsiteY53" fmla="*/ 59524 h 729562"/>
                  <a:gd name="connsiteX54" fmla="*/ 730633 w 1401158"/>
                  <a:gd name="connsiteY54" fmla="*/ 699383 h 729562"/>
                  <a:gd name="connsiteX55" fmla="*/ 1302768 w 1401158"/>
                  <a:gd name="connsiteY55" fmla="*/ 46618 h 729562"/>
                  <a:gd name="connsiteX56" fmla="*/ 836943 w 1401158"/>
                  <a:gd name="connsiteY56" fmla="*/ 685288 h 729562"/>
                  <a:gd name="connsiteX57" fmla="*/ 1367572 w 1401158"/>
                  <a:gd name="connsiteY57" fmla="*/ 103064 h 729562"/>
                  <a:gd name="connsiteX58" fmla="*/ 840070 w 1401158"/>
                  <a:gd name="connsiteY58" fmla="*/ 696255 h 729562"/>
                  <a:gd name="connsiteX59" fmla="*/ 1351390 w 1401158"/>
                  <a:gd name="connsiteY59" fmla="*/ 101362 h 729562"/>
                  <a:gd name="connsiteX60" fmla="*/ 933596 w 1401158"/>
                  <a:gd name="connsiteY60" fmla="*/ 708121 h 729562"/>
                  <a:gd name="connsiteX61" fmla="*/ 1389754 w 1401158"/>
                  <a:gd name="connsiteY61" fmla="*/ 188411 h 729562"/>
                  <a:gd name="connsiteX62" fmla="*/ 923432 w 1401158"/>
                  <a:gd name="connsiteY62" fmla="*/ 693041 h 729562"/>
                  <a:gd name="connsiteX63" fmla="*/ 1379776 w 1401158"/>
                  <a:gd name="connsiteY63" fmla="*/ 178027 h 729562"/>
                  <a:gd name="connsiteX64" fmla="*/ 1029893 w 1401158"/>
                  <a:gd name="connsiteY64" fmla="*/ 710590 h 729562"/>
                  <a:gd name="connsiteX65" fmla="*/ 1401328 w 1401158"/>
                  <a:gd name="connsiteY65" fmla="*/ 273623 h 729562"/>
                  <a:gd name="connsiteX66" fmla="*/ 1032035 w 1401158"/>
                  <a:gd name="connsiteY66" fmla="*/ 700244 h 729562"/>
                  <a:gd name="connsiteX67" fmla="*/ 1390246 w 1401158"/>
                  <a:gd name="connsiteY67" fmla="*/ 282254 h 729562"/>
                  <a:gd name="connsiteX68" fmla="*/ 1128295 w 1401158"/>
                  <a:gd name="connsiteY68" fmla="*/ 705348 h 729562"/>
                  <a:gd name="connsiteX69" fmla="*/ 1388883 w 1401158"/>
                  <a:gd name="connsiteY69" fmla="*/ 390175 h 729562"/>
                  <a:gd name="connsiteX70" fmla="*/ 1129417 w 1401158"/>
                  <a:gd name="connsiteY70" fmla="*/ 704081 h 729562"/>
                  <a:gd name="connsiteX71" fmla="*/ 1392648 w 1401158"/>
                  <a:gd name="connsiteY71" fmla="*/ 397568 h 729562"/>
                  <a:gd name="connsiteX72" fmla="*/ 1201065 w 1401158"/>
                  <a:gd name="connsiteY72" fmla="*/ 706975 h 729562"/>
                  <a:gd name="connsiteX73" fmla="*/ 1354932 w 1401158"/>
                  <a:gd name="connsiteY73" fmla="*/ 540979 h 729562"/>
                  <a:gd name="connsiteX74" fmla="*/ 1211906 w 1401158"/>
                  <a:gd name="connsiteY74" fmla="*/ 729659 h 729562"/>
                  <a:gd name="connsiteX75" fmla="*/ 1375130 w 1401158"/>
                  <a:gd name="connsiteY75" fmla="*/ 546989 h 72956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</a:cxnLst>
                <a:rect l="l" t="t" r="r" b="b"/>
                <a:pathLst>
                  <a:path w="1401158" h="729562">
                    <a:moveTo>
                      <a:pt x="18030" y="52941"/>
                    </a:moveTo>
                    <a:cubicBezTo>
                      <a:pt x="18030" y="52941"/>
                      <a:pt x="18030" y="52941"/>
                      <a:pt x="18030" y="52941"/>
                    </a:cubicBezTo>
                    <a:moveTo>
                      <a:pt x="18030" y="52941"/>
                    </a:moveTo>
                    <a:cubicBezTo>
                      <a:pt x="18030" y="52941"/>
                      <a:pt x="18030" y="52941"/>
                      <a:pt x="18030" y="52941"/>
                    </a:cubicBezTo>
                    <a:moveTo>
                      <a:pt x="29408" y="163863"/>
                    </a:moveTo>
                    <a:cubicBezTo>
                      <a:pt x="41683" y="141427"/>
                      <a:pt x="74739" y="101669"/>
                      <a:pt x="153965" y="17904"/>
                    </a:cubicBezTo>
                    <a:moveTo>
                      <a:pt x="9521" y="164485"/>
                    </a:moveTo>
                    <a:cubicBezTo>
                      <a:pt x="53141" y="133365"/>
                      <a:pt x="93394" y="87057"/>
                      <a:pt x="149720" y="22312"/>
                    </a:cubicBezTo>
                    <a:moveTo>
                      <a:pt x="22791" y="290413"/>
                    </a:moveTo>
                    <a:cubicBezTo>
                      <a:pt x="60533" y="236902"/>
                      <a:pt x="95720" y="179990"/>
                      <a:pt x="259783" y="6535"/>
                    </a:cubicBezTo>
                    <a:moveTo>
                      <a:pt x="8935" y="283057"/>
                    </a:moveTo>
                    <a:cubicBezTo>
                      <a:pt x="55138" y="231118"/>
                      <a:pt x="108486" y="174598"/>
                      <a:pt x="244986" y="23891"/>
                    </a:cubicBezTo>
                    <a:moveTo>
                      <a:pt x="3243" y="404392"/>
                    </a:moveTo>
                    <a:cubicBezTo>
                      <a:pt x="137332" y="244120"/>
                      <a:pt x="236343" y="115198"/>
                      <a:pt x="350500" y="20059"/>
                    </a:cubicBezTo>
                    <a:moveTo>
                      <a:pt x="3513" y="397403"/>
                    </a:moveTo>
                    <a:cubicBezTo>
                      <a:pt x="141321" y="251728"/>
                      <a:pt x="268285" y="113348"/>
                      <a:pt x="347310" y="12442"/>
                    </a:cubicBezTo>
                    <a:moveTo>
                      <a:pt x="17401" y="498033"/>
                    </a:moveTo>
                    <a:cubicBezTo>
                      <a:pt x="117090" y="368611"/>
                      <a:pt x="226180" y="248483"/>
                      <a:pt x="442122" y="5244"/>
                    </a:cubicBezTo>
                    <a:moveTo>
                      <a:pt x="12080" y="513746"/>
                    </a:moveTo>
                    <a:cubicBezTo>
                      <a:pt x="120888" y="388936"/>
                      <a:pt x="219762" y="259529"/>
                      <a:pt x="451133" y="15839"/>
                    </a:cubicBezTo>
                    <a:moveTo>
                      <a:pt x="2886" y="633397"/>
                    </a:moveTo>
                    <a:cubicBezTo>
                      <a:pt x="179014" y="438543"/>
                      <a:pt x="360064" y="221170"/>
                      <a:pt x="554949" y="22229"/>
                    </a:cubicBezTo>
                    <a:moveTo>
                      <a:pt x="170" y="636150"/>
                    </a:moveTo>
                    <a:cubicBezTo>
                      <a:pt x="175827" y="429027"/>
                      <a:pt x="358917" y="228258"/>
                      <a:pt x="538163" y="13551"/>
                    </a:cubicBezTo>
                    <a:moveTo>
                      <a:pt x="43876" y="680756"/>
                    </a:moveTo>
                    <a:cubicBezTo>
                      <a:pt x="194388" y="511806"/>
                      <a:pt x="368253" y="349829"/>
                      <a:pt x="630691" y="2204"/>
                    </a:cubicBezTo>
                    <a:moveTo>
                      <a:pt x="60538" y="696370"/>
                    </a:moveTo>
                    <a:cubicBezTo>
                      <a:pt x="222553" y="494977"/>
                      <a:pt x="385425" y="295534"/>
                      <a:pt x="632744" y="6665"/>
                    </a:cubicBezTo>
                    <a:moveTo>
                      <a:pt x="155555" y="686769"/>
                    </a:moveTo>
                    <a:cubicBezTo>
                      <a:pt x="337222" y="467726"/>
                      <a:pt x="528137" y="248609"/>
                      <a:pt x="727795" y="7159"/>
                    </a:cubicBezTo>
                    <a:moveTo>
                      <a:pt x="150375" y="695105"/>
                    </a:moveTo>
                    <a:cubicBezTo>
                      <a:pt x="299428" y="522115"/>
                      <a:pt x="454928" y="347512"/>
                      <a:pt x="736638" y="22827"/>
                    </a:cubicBezTo>
                    <a:moveTo>
                      <a:pt x="242345" y="719513"/>
                    </a:moveTo>
                    <a:cubicBezTo>
                      <a:pt x="414265" y="522247"/>
                      <a:pt x="593239" y="315583"/>
                      <a:pt x="827274" y="24760"/>
                    </a:cubicBezTo>
                    <a:moveTo>
                      <a:pt x="234137" y="701316"/>
                    </a:moveTo>
                    <a:cubicBezTo>
                      <a:pt x="449205" y="463772"/>
                      <a:pt x="656010" y="200939"/>
                      <a:pt x="828743" y="18906"/>
                    </a:cubicBezTo>
                    <a:moveTo>
                      <a:pt x="336705" y="714587"/>
                    </a:moveTo>
                    <a:cubicBezTo>
                      <a:pt x="584796" y="430280"/>
                      <a:pt x="792013" y="167847"/>
                      <a:pt x="953850" y="4953"/>
                    </a:cubicBezTo>
                    <a:moveTo>
                      <a:pt x="345280" y="694552"/>
                    </a:moveTo>
                    <a:cubicBezTo>
                      <a:pt x="548496" y="457554"/>
                      <a:pt x="761275" y="207113"/>
                      <a:pt x="929711" y="16102"/>
                    </a:cubicBezTo>
                    <a:moveTo>
                      <a:pt x="429591" y="690653"/>
                    </a:moveTo>
                    <a:cubicBezTo>
                      <a:pt x="634800" y="489416"/>
                      <a:pt x="820994" y="277225"/>
                      <a:pt x="1018867" y="26745"/>
                    </a:cubicBezTo>
                    <a:moveTo>
                      <a:pt x="434399" y="693034"/>
                    </a:moveTo>
                    <a:cubicBezTo>
                      <a:pt x="667615" y="437501"/>
                      <a:pt x="912480" y="162978"/>
                      <a:pt x="1027482" y="21203"/>
                    </a:cubicBezTo>
                    <a:moveTo>
                      <a:pt x="523788" y="707106"/>
                    </a:moveTo>
                    <a:cubicBezTo>
                      <a:pt x="698282" y="508640"/>
                      <a:pt x="833835" y="348348"/>
                      <a:pt x="1126932" y="96"/>
                    </a:cubicBezTo>
                    <a:moveTo>
                      <a:pt x="542244" y="707545"/>
                    </a:moveTo>
                    <a:cubicBezTo>
                      <a:pt x="729232" y="479093"/>
                      <a:pt x="906193" y="273654"/>
                      <a:pt x="1141890" y="12935"/>
                    </a:cubicBezTo>
                    <a:moveTo>
                      <a:pt x="643764" y="714730"/>
                    </a:moveTo>
                    <a:cubicBezTo>
                      <a:pt x="758171" y="579312"/>
                      <a:pt x="884941" y="443131"/>
                      <a:pt x="1208994" y="46720"/>
                    </a:cubicBezTo>
                    <a:moveTo>
                      <a:pt x="641781" y="709184"/>
                    </a:moveTo>
                    <a:cubicBezTo>
                      <a:pt x="801564" y="504065"/>
                      <a:pt x="971256" y="314126"/>
                      <a:pt x="1207315" y="40047"/>
                    </a:cubicBezTo>
                    <a:moveTo>
                      <a:pt x="715687" y="685280"/>
                    </a:moveTo>
                    <a:cubicBezTo>
                      <a:pt x="923636" y="500466"/>
                      <a:pt x="1092008" y="288206"/>
                      <a:pt x="1308972" y="59524"/>
                    </a:cubicBezTo>
                    <a:moveTo>
                      <a:pt x="730633" y="699383"/>
                    </a:moveTo>
                    <a:cubicBezTo>
                      <a:pt x="875247" y="554251"/>
                      <a:pt x="1012310" y="380077"/>
                      <a:pt x="1302768" y="46618"/>
                    </a:cubicBezTo>
                    <a:moveTo>
                      <a:pt x="836943" y="685288"/>
                    </a:moveTo>
                    <a:cubicBezTo>
                      <a:pt x="1035485" y="459805"/>
                      <a:pt x="1237760" y="241983"/>
                      <a:pt x="1367572" y="103064"/>
                    </a:cubicBezTo>
                    <a:moveTo>
                      <a:pt x="840070" y="696255"/>
                    </a:moveTo>
                    <a:cubicBezTo>
                      <a:pt x="949324" y="566211"/>
                      <a:pt x="1053142" y="438645"/>
                      <a:pt x="1351390" y="101362"/>
                    </a:cubicBezTo>
                    <a:moveTo>
                      <a:pt x="933596" y="708121"/>
                    </a:moveTo>
                    <a:cubicBezTo>
                      <a:pt x="1097470" y="499888"/>
                      <a:pt x="1276181" y="297755"/>
                      <a:pt x="1389754" y="188411"/>
                    </a:cubicBezTo>
                    <a:moveTo>
                      <a:pt x="923432" y="693041"/>
                    </a:moveTo>
                    <a:cubicBezTo>
                      <a:pt x="1114264" y="506648"/>
                      <a:pt x="1293170" y="304378"/>
                      <a:pt x="1379776" y="178027"/>
                    </a:cubicBezTo>
                    <a:moveTo>
                      <a:pt x="1029893" y="710590"/>
                    </a:moveTo>
                    <a:cubicBezTo>
                      <a:pt x="1142762" y="552640"/>
                      <a:pt x="1273955" y="423268"/>
                      <a:pt x="1401328" y="273623"/>
                    </a:cubicBezTo>
                    <a:moveTo>
                      <a:pt x="1032035" y="700244"/>
                    </a:moveTo>
                    <a:cubicBezTo>
                      <a:pt x="1134193" y="580803"/>
                      <a:pt x="1228821" y="459483"/>
                      <a:pt x="1390246" y="282254"/>
                    </a:cubicBezTo>
                    <a:moveTo>
                      <a:pt x="1128295" y="705348"/>
                    </a:moveTo>
                    <a:cubicBezTo>
                      <a:pt x="1206212" y="609166"/>
                      <a:pt x="1286716" y="498117"/>
                      <a:pt x="1388883" y="390175"/>
                    </a:cubicBezTo>
                    <a:moveTo>
                      <a:pt x="1129417" y="704081"/>
                    </a:moveTo>
                    <a:cubicBezTo>
                      <a:pt x="1225964" y="590300"/>
                      <a:pt x="1331535" y="473032"/>
                      <a:pt x="1392648" y="397568"/>
                    </a:cubicBezTo>
                    <a:moveTo>
                      <a:pt x="1201065" y="706975"/>
                    </a:moveTo>
                    <a:cubicBezTo>
                      <a:pt x="1245606" y="674975"/>
                      <a:pt x="1284286" y="650284"/>
                      <a:pt x="1354932" y="540979"/>
                    </a:cubicBezTo>
                    <a:moveTo>
                      <a:pt x="1211906" y="729659"/>
                    </a:moveTo>
                    <a:cubicBezTo>
                      <a:pt x="1258774" y="660155"/>
                      <a:pt x="1316196" y="608054"/>
                      <a:pt x="1375130" y="546989"/>
                    </a:cubicBezTo>
                  </a:path>
                </a:pathLst>
              </a:custGeom>
              <a:noFill/>
              <a:ln w="9253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 sz="1600">
                  <a:solidFill>
                    <a:srgbClr val="2AADDC"/>
                  </a:solidFill>
                  <a:latin typeface="Segoe UI" panose="020B0502040204020203" pitchFamily="34" charset="0"/>
                  <a:cs typeface="Segoe UI" panose="020B0502040204020203" pitchFamily="34" charset="0"/>
                </a:endParaRPr>
              </a:p>
            </p:txBody>
          </p:sp>
          <p:sp>
            <p:nvSpPr>
              <p:cNvPr id="11" name="Content Placeholder 4">
                <a:extLst>
                  <a:ext uri="{FF2B5EF4-FFF2-40B4-BE49-F238E27FC236}">
                    <a16:creationId xmlns:a16="http://schemas.microsoft.com/office/drawing/2014/main" id="{F6E94863-DAB6-064B-A8C7-7986FCE0B711}"/>
                  </a:ext>
                </a:extLst>
              </p:cNvPr>
              <p:cNvSpPr/>
              <p:nvPr/>
            </p:nvSpPr>
            <p:spPr>
              <a:xfrm>
                <a:off x="9458648" y="2734232"/>
                <a:ext cx="1404113" cy="712251"/>
              </a:xfrm>
              <a:custGeom>
                <a:avLst/>
                <a:gdLst>
                  <a:gd name="connsiteX0" fmla="*/ 193775 w 1404113"/>
                  <a:gd name="connsiteY0" fmla="*/ 15622 h 712251"/>
                  <a:gd name="connsiteX1" fmla="*/ 1209841 w 1404113"/>
                  <a:gd name="connsiteY1" fmla="*/ 23181 h 712251"/>
                  <a:gd name="connsiteX2" fmla="*/ 185247 w 1404113"/>
                  <a:gd name="connsiteY2" fmla="*/ 18931 h 712251"/>
                  <a:gd name="connsiteX3" fmla="*/ 1212994 w 1404113"/>
                  <a:gd name="connsiteY3" fmla="*/ 8404 h 712251"/>
                  <a:gd name="connsiteX4" fmla="*/ 1221507 w 1404113"/>
                  <a:gd name="connsiteY4" fmla="*/ 15963 h 712251"/>
                  <a:gd name="connsiteX5" fmla="*/ 1399319 w 1404113"/>
                  <a:gd name="connsiteY5" fmla="*/ 197092 h 712251"/>
                  <a:gd name="connsiteX6" fmla="*/ 1221247 w 1404113"/>
                  <a:gd name="connsiteY6" fmla="*/ 3373 h 712251"/>
                  <a:gd name="connsiteX7" fmla="*/ 1374354 w 1404113"/>
                  <a:gd name="connsiteY7" fmla="*/ 183748 h 712251"/>
                  <a:gd name="connsiteX8" fmla="*/ 1386039 w 1404113"/>
                  <a:gd name="connsiteY8" fmla="*/ 203508 h 712251"/>
                  <a:gd name="connsiteX9" fmla="*/ 1399708 w 1404113"/>
                  <a:gd name="connsiteY9" fmla="*/ 530829 h 712251"/>
                  <a:gd name="connsiteX10" fmla="*/ 1383247 w 1404113"/>
                  <a:gd name="connsiteY10" fmla="*/ 180122 h 712251"/>
                  <a:gd name="connsiteX11" fmla="*/ 1390982 w 1404113"/>
                  <a:gd name="connsiteY11" fmla="*/ 523285 h 712251"/>
                  <a:gd name="connsiteX12" fmla="*/ 1392456 w 1404113"/>
                  <a:gd name="connsiteY12" fmla="*/ 530123 h 712251"/>
                  <a:gd name="connsiteX13" fmla="*/ 1213328 w 1404113"/>
                  <a:gd name="connsiteY13" fmla="*/ 707817 h 712251"/>
                  <a:gd name="connsiteX14" fmla="*/ 1385241 w 1404113"/>
                  <a:gd name="connsiteY14" fmla="*/ 548067 h 712251"/>
                  <a:gd name="connsiteX15" fmla="*/ 1219346 w 1404113"/>
                  <a:gd name="connsiteY15" fmla="*/ 680275 h 712251"/>
                  <a:gd name="connsiteX16" fmla="*/ 1207847 w 1404113"/>
                  <a:gd name="connsiteY16" fmla="*/ 695867 h 712251"/>
                  <a:gd name="connsiteX17" fmla="*/ 166284 w 1404113"/>
                  <a:gd name="connsiteY17" fmla="*/ 686001 h 712251"/>
                  <a:gd name="connsiteX18" fmla="*/ 1226496 w 1404113"/>
                  <a:gd name="connsiteY18" fmla="*/ 701380 h 712251"/>
                  <a:gd name="connsiteX19" fmla="*/ 181435 w 1404113"/>
                  <a:gd name="connsiteY19" fmla="*/ 707485 h 712251"/>
                  <a:gd name="connsiteX20" fmla="*/ 184120 w 1404113"/>
                  <a:gd name="connsiteY20" fmla="*/ 701510 h 712251"/>
                  <a:gd name="connsiteX21" fmla="*/ 1465 w 1404113"/>
                  <a:gd name="connsiteY21" fmla="*/ 529257 h 712251"/>
                  <a:gd name="connsiteX22" fmla="*/ 169502 w 1404113"/>
                  <a:gd name="connsiteY22" fmla="*/ 686742 h 712251"/>
                  <a:gd name="connsiteX23" fmla="*/ 992 w 1404113"/>
                  <a:gd name="connsiteY23" fmla="*/ 545796 h 712251"/>
                  <a:gd name="connsiteX24" fmla="*/ 31473 w 1404113"/>
                  <a:gd name="connsiteY24" fmla="*/ 532899 h 712251"/>
                  <a:gd name="connsiteX25" fmla="*/ 537 w 1404113"/>
                  <a:gd name="connsiteY25" fmla="*/ 186697 h 712251"/>
                  <a:gd name="connsiteX26" fmla="*/ 20867 w 1404113"/>
                  <a:gd name="connsiteY26" fmla="*/ 527642 h 712251"/>
                  <a:gd name="connsiteX27" fmla="*/ 13747 w 1404113"/>
                  <a:gd name="connsiteY27" fmla="*/ 190254 h 712251"/>
                  <a:gd name="connsiteX28" fmla="*/ 13178 w 1404113"/>
                  <a:gd name="connsiteY28" fmla="*/ 187350 h 712251"/>
                  <a:gd name="connsiteX29" fmla="*/ 198156 w 1404113"/>
                  <a:gd name="connsiteY29" fmla="*/ 96 h 712251"/>
                  <a:gd name="connsiteX30" fmla="*/ 13242 w 1404113"/>
                  <a:gd name="connsiteY30" fmla="*/ 200235 h 712251"/>
                  <a:gd name="connsiteX31" fmla="*/ 174396 w 1404113"/>
                  <a:gd name="connsiteY31" fmla="*/ 4105 h 712251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</a:cxnLst>
                <a:rect l="l" t="t" r="r" b="b"/>
                <a:pathLst>
                  <a:path w="1404113" h="712251">
                    <a:moveTo>
                      <a:pt x="193775" y="15622"/>
                    </a:moveTo>
                    <a:cubicBezTo>
                      <a:pt x="588825" y="14806"/>
                      <a:pt x="949522" y="32438"/>
                      <a:pt x="1209841" y="23181"/>
                    </a:cubicBezTo>
                    <a:moveTo>
                      <a:pt x="185247" y="18931"/>
                    </a:moveTo>
                    <a:cubicBezTo>
                      <a:pt x="406212" y="27819"/>
                      <a:pt x="626725" y="15121"/>
                      <a:pt x="1212994" y="8404"/>
                    </a:cubicBezTo>
                    <a:moveTo>
                      <a:pt x="1221507" y="15963"/>
                    </a:moveTo>
                    <a:cubicBezTo>
                      <a:pt x="1320502" y="29251"/>
                      <a:pt x="1394941" y="64892"/>
                      <a:pt x="1399319" y="197092"/>
                    </a:cubicBezTo>
                    <a:moveTo>
                      <a:pt x="1221247" y="3373"/>
                    </a:moveTo>
                    <a:cubicBezTo>
                      <a:pt x="1336611" y="28015"/>
                      <a:pt x="1403946" y="67631"/>
                      <a:pt x="1374354" y="183748"/>
                    </a:cubicBezTo>
                    <a:moveTo>
                      <a:pt x="1386039" y="203508"/>
                    </a:moveTo>
                    <a:cubicBezTo>
                      <a:pt x="1401628" y="297613"/>
                      <a:pt x="1410094" y="417930"/>
                      <a:pt x="1399708" y="530829"/>
                    </a:cubicBezTo>
                    <a:moveTo>
                      <a:pt x="1383247" y="180122"/>
                    </a:moveTo>
                    <a:cubicBezTo>
                      <a:pt x="1384722" y="315150"/>
                      <a:pt x="1392447" y="444784"/>
                      <a:pt x="1390982" y="523285"/>
                    </a:cubicBezTo>
                    <a:moveTo>
                      <a:pt x="1392456" y="530123"/>
                    </a:moveTo>
                    <a:cubicBezTo>
                      <a:pt x="1399374" y="652494"/>
                      <a:pt x="1330546" y="684482"/>
                      <a:pt x="1213328" y="707817"/>
                    </a:cubicBezTo>
                    <a:moveTo>
                      <a:pt x="1385241" y="548067"/>
                    </a:moveTo>
                    <a:cubicBezTo>
                      <a:pt x="1409955" y="654648"/>
                      <a:pt x="1342722" y="703403"/>
                      <a:pt x="1219346" y="680275"/>
                    </a:cubicBezTo>
                    <a:moveTo>
                      <a:pt x="1207847" y="695867"/>
                    </a:moveTo>
                    <a:cubicBezTo>
                      <a:pt x="838082" y="677610"/>
                      <a:pt x="471524" y="699628"/>
                      <a:pt x="166284" y="686001"/>
                    </a:cubicBezTo>
                    <a:moveTo>
                      <a:pt x="1226496" y="701380"/>
                    </a:moveTo>
                    <a:cubicBezTo>
                      <a:pt x="864582" y="706822"/>
                      <a:pt x="522575" y="719171"/>
                      <a:pt x="181435" y="707485"/>
                    </a:cubicBezTo>
                    <a:moveTo>
                      <a:pt x="184120" y="701510"/>
                    </a:moveTo>
                    <a:cubicBezTo>
                      <a:pt x="52952" y="715571"/>
                      <a:pt x="27326" y="657077"/>
                      <a:pt x="1465" y="529257"/>
                    </a:cubicBezTo>
                    <a:moveTo>
                      <a:pt x="169502" y="686742"/>
                    </a:moveTo>
                    <a:cubicBezTo>
                      <a:pt x="50236" y="716468"/>
                      <a:pt x="9473" y="658565"/>
                      <a:pt x="992" y="545796"/>
                    </a:cubicBezTo>
                    <a:moveTo>
                      <a:pt x="31473" y="532899"/>
                    </a:moveTo>
                    <a:cubicBezTo>
                      <a:pt x="28792" y="443746"/>
                      <a:pt x="-3618" y="347184"/>
                      <a:pt x="537" y="186697"/>
                    </a:cubicBezTo>
                    <a:moveTo>
                      <a:pt x="20867" y="527642"/>
                    </a:moveTo>
                    <a:cubicBezTo>
                      <a:pt x="10522" y="408778"/>
                      <a:pt x="11045" y="289107"/>
                      <a:pt x="13747" y="190254"/>
                    </a:cubicBezTo>
                    <a:moveTo>
                      <a:pt x="13178" y="187350"/>
                    </a:moveTo>
                    <a:cubicBezTo>
                      <a:pt x="-3805" y="91563"/>
                      <a:pt x="53466" y="15265"/>
                      <a:pt x="198156" y="96"/>
                    </a:cubicBezTo>
                    <a:moveTo>
                      <a:pt x="13242" y="200235"/>
                    </a:moveTo>
                    <a:cubicBezTo>
                      <a:pt x="22295" y="77303"/>
                      <a:pt x="64212" y="10261"/>
                      <a:pt x="174396" y="4105"/>
                    </a:cubicBezTo>
                  </a:path>
                </a:pathLst>
              </a:custGeom>
              <a:noFill/>
              <a:ln w="18506" cap="flat">
                <a:solidFill>
                  <a:srgbClr val="2AADDC">
                    <a:alpha val="60000"/>
                  </a:srgbClr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 sz="1600">
                  <a:solidFill>
                    <a:srgbClr val="2AADDC"/>
                  </a:solidFill>
                  <a:latin typeface="Segoe UI" panose="020B0502040204020203" pitchFamily="34" charset="0"/>
                  <a:cs typeface="Segoe UI" panose="020B0502040204020203" pitchFamily="34" charset="0"/>
                </a:endParaRPr>
              </a:p>
            </p:txBody>
          </p:sp>
        </p:grpSp>
        <p:grpSp>
          <p:nvGrpSpPr>
            <p:cNvPr id="24" name="Content Placeholder 4">
              <a:extLst>
                <a:ext uri="{FF2B5EF4-FFF2-40B4-BE49-F238E27FC236}">
                  <a16:creationId xmlns:a16="http://schemas.microsoft.com/office/drawing/2014/main" id="{23B1157F-1045-2946-9E55-D702F661E069}"/>
                </a:ext>
              </a:extLst>
            </p:cNvPr>
            <p:cNvGrpSpPr/>
            <p:nvPr/>
          </p:nvGrpSpPr>
          <p:grpSpPr>
            <a:xfrm>
              <a:off x="9499297" y="2807086"/>
              <a:ext cx="1348446" cy="537883"/>
              <a:chOff x="9499297" y="2807086"/>
              <a:chExt cx="1348446" cy="537883"/>
            </a:xfrm>
            <a:solidFill>
              <a:srgbClr val="495057"/>
            </a:solidFill>
          </p:grpSpPr>
          <p:sp>
            <p:nvSpPr>
              <p:cNvPr id="25" name="Content Placeholder 4">
                <a:extLst>
                  <a:ext uri="{FF2B5EF4-FFF2-40B4-BE49-F238E27FC236}">
                    <a16:creationId xmlns:a16="http://schemas.microsoft.com/office/drawing/2014/main" id="{BBCAC1C7-DD09-744D-863A-7FEC5B226499}"/>
                  </a:ext>
                </a:extLst>
              </p:cNvPr>
              <p:cNvSpPr txBox="1"/>
              <p:nvPr/>
            </p:nvSpPr>
            <p:spPr>
              <a:xfrm>
                <a:off x="9721313" y="2807086"/>
                <a:ext cx="933269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cs typeface="Segoe UI" panose="020B0502040204020203" pitchFamily="34" charset="0"/>
                    <a:sym typeface="Arial"/>
                    <a:rtl/>
                  </a:rPr>
                  <a:t>איפה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Segoe UI Emoji"/>
                    <a:rtl/>
                  </a:rPr>
                  <a:t> 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Arial"/>
                    <a:rtl/>
                  </a:rPr>
                  <a:t>אנחנו</a:t>
                </a:r>
              </a:p>
            </p:txBody>
          </p:sp>
          <p:sp>
            <p:nvSpPr>
              <p:cNvPr id="26" name="Content Placeholder 4">
                <a:extLst>
                  <a:ext uri="{FF2B5EF4-FFF2-40B4-BE49-F238E27FC236}">
                    <a16:creationId xmlns:a16="http://schemas.microsoft.com/office/drawing/2014/main" id="{6D007EB8-7064-3F4B-8BED-8EB6DA1C43F0}"/>
                  </a:ext>
                </a:extLst>
              </p:cNvPr>
              <p:cNvSpPr txBox="1"/>
              <p:nvPr/>
            </p:nvSpPr>
            <p:spPr>
              <a:xfrm>
                <a:off x="9499297" y="3067970"/>
                <a:ext cx="1348446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cs typeface="Segoe UI" panose="020B0502040204020203" pitchFamily="34" charset="0"/>
                    <a:sym typeface="Arial"/>
                    <a:rtl/>
                  </a:rPr>
                  <a:t>מתכוונים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Segoe UI Emoji"/>
                    <a:rtl/>
                  </a:rPr>
                  <a:t> 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Arial"/>
                    <a:rtl/>
                  </a:rPr>
                  <a:t>לשחק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Segoe UI Emoji"/>
                    <a:rtl/>
                  </a:rPr>
                  <a:t>?</a:t>
                </a:r>
              </a:p>
            </p:txBody>
          </p:sp>
        </p:grpSp>
      </p:grpSp>
      <p:grpSp>
        <p:nvGrpSpPr>
          <p:cNvPr id="69" name="Group 68">
            <a:extLst>
              <a:ext uri="{FF2B5EF4-FFF2-40B4-BE49-F238E27FC236}">
                <a16:creationId xmlns:a16="http://schemas.microsoft.com/office/drawing/2014/main" id="{F7A8F137-F547-D145-97E8-D8F252F73962}"/>
              </a:ext>
            </a:extLst>
          </p:cNvPr>
          <p:cNvGrpSpPr/>
          <p:nvPr/>
        </p:nvGrpSpPr>
        <p:grpSpPr>
          <a:xfrm>
            <a:off x="9006413" y="4267728"/>
            <a:ext cx="1431087" cy="724892"/>
            <a:chOff x="8497398" y="4512856"/>
            <a:chExt cx="1431087" cy="724892"/>
          </a:xfrm>
        </p:grpSpPr>
        <p:grpSp>
          <p:nvGrpSpPr>
            <p:cNvPr id="12" name="Content Placeholder 4">
              <a:extLst>
                <a:ext uri="{FF2B5EF4-FFF2-40B4-BE49-F238E27FC236}">
                  <a16:creationId xmlns:a16="http://schemas.microsoft.com/office/drawing/2014/main" id="{CA8DC59A-2FC4-464F-8146-8B94AE3695F6}"/>
                </a:ext>
              </a:extLst>
            </p:cNvPr>
            <p:cNvGrpSpPr/>
            <p:nvPr/>
          </p:nvGrpSpPr>
          <p:grpSpPr>
            <a:xfrm>
              <a:off x="8497398" y="4512856"/>
              <a:ext cx="1431087" cy="724892"/>
              <a:chOff x="8497398" y="4512856"/>
              <a:chExt cx="1431087" cy="724892"/>
            </a:xfrm>
            <a:noFill/>
          </p:grpSpPr>
          <p:sp>
            <p:nvSpPr>
              <p:cNvPr id="13" name="Content Placeholder 4">
                <a:extLst>
                  <a:ext uri="{FF2B5EF4-FFF2-40B4-BE49-F238E27FC236}">
                    <a16:creationId xmlns:a16="http://schemas.microsoft.com/office/drawing/2014/main" id="{A88E6CDB-785F-F441-82A7-50A55DB3000E}"/>
                  </a:ext>
                </a:extLst>
              </p:cNvPr>
              <p:cNvSpPr/>
              <p:nvPr/>
            </p:nvSpPr>
            <p:spPr>
              <a:xfrm>
                <a:off x="8519853" y="4516077"/>
                <a:ext cx="1408631" cy="721671"/>
              </a:xfrm>
              <a:custGeom>
                <a:avLst/>
                <a:gdLst>
                  <a:gd name="connsiteX0" fmla="*/ 25584 w 1408631"/>
                  <a:gd name="connsiteY0" fmla="*/ 53962 h 721671"/>
                  <a:gd name="connsiteX1" fmla="*/ 25584 w 1408631"/>
                  <a:gd name="connsiteY1" fmla="*/ 53962 h 721671"/>
                  <a:gd name="connsiteX2" fmla="*/ 25584 w 1408631"/>
                  <a:gd name="connsiteY2" fmla="*/ 53962 h 721671"/>
                  <a:gd name="connsiteX3" fmla="*/ 25584 w 1408631"/>
                  <a:gd name="connsiteY3" fmla="*/ 53962 h 721671"/>
                  <a:gd name="connsiteX4" fmla="*/ 12709 w 1408631"/>
                  <a:gd name="connsiteY4" fmla="*/ 174961 h 721671"/>
                  <a:gd name="connsiteX5" fmla="*/ 154951 w 1408631"/>
                  <a:gd name="connsiteY5" fmla="*/ 12772 h 721671"/>
                  <a:gd name="connsiteX6" fmla="*/ 13328 w 1408631"/>
                  <a:gd name="connsiteY6" fmla="*/ 176739 h 721671"/>
                  <a:gd name="connsiteX7" fmla="*/ 159349 w 1408631"/>
                  <a:gd name="connsiteY7" fmla="*/ 10398 h 721671"/>
                  <a:gd name="connsiteX8" fmla="*/ 15419 w 1408631"/>
                  <a:gd name="connsiteY8" fmla="*/ 293290 h 721671"/>
                  <a:gd name="connsiteX9" fmla="*/ 242511 w 1408631"/>
                  <a:gd name="connsiteY9" fmla="*/ 288 h 721671"/>
                  <a:gd name="connsiteX10" fmla="*/ 8083 w 1408631"/>
                  <a:gd name="connsiteY10" fmla="*/ 288763 h 721671"/>
                  <a:gd name="connsiteX11" fmla="*/ 259822 w 1408631"/>
                  <a:gd name="connsiteY11" fmla="*/ 24522 h 721671"/>
                  <a:gd name="connsiteX12" fmla="*/ 18675 w 1408631"/>
                  <a:gd name="connsiteY12" fmla="*/ 410098 h 721671"/>
                  <a:gd name="connsiteX13" fmla="*/ 354899 w 1408631"/>
                  <a:gd name="connsiteY13" fmla="*/ 33231 h 721671"/>
                  <a:gd name="connsiteX14" fmla="*/ 11704 w 1408631"/>
                  <a:gd name="connsiteY14" fmla="*/ 404469 h 721671"/>
                  <a:gd name="connsiteX15" fmla="*/ 347301 w 1408631"/>
                  <a:gd name="connsiteY15" fmla="*/ 14064 h 721671"/>
                  <a:gd name="connsiteX16" fmla="*/ 1646 w 1408631"/>
                  <a:gd name="connsiteY16" fmla="*/ 515070 h 721671"/>
                  <a:gd name="connsiteX17" fmla="*/ 439020 w 1408631"/>
                  <a:gd name="connsiteY17" fmla="*/ 8069 h 721671"/>
                  <a:gd name="connsiteX18" fmla="*/ 17318 w 1408631"/>
                  <a:gd name="connsiteY18" fmla="*/ 517287 h 721671"/>
                  <a:gd name="connsiteX19" fmla="*/ 449589 w 1408631"/>
                  <a:gd name="connsiteY19" fmla="*/ 20016 h 721671"/>
                  <a:gd name="connsiteX20" fmla="*/ 65 w 1408631"/>
                  <a:gd name="connsiteY20" fmla="*/ 642921 h 721671"/>
                  <a:gd name="connsiteX21" fmla="*/ 554861 w 1408631"/>
                  <a:gd name="connsiteY21" fmla="*/ 22570 h 721671"/>
                  <a:gd name="connsiteX22" fmla="*/ 2811 w 1408631"/>
                  <a:gd name="connsiteY22" fmla="*/ 644544 h 721671"/>
                  <a:gd name="connsiteX23" fmla="*/ 546205 w 1408631"/>
                  <a:gd name="connsiteY23" fmla="*/ 13957 h 721671"/>
                  <a:gd name="connsiteX24" fmla="*/ 54621 w 1408631"/>
                  <a:gd name="connsiteY24" fmla="*/ 678020 h 721671"/>
                  <a:gd name="connsiteX25" fmla="*/ 633787 w 1408631"/>
                  <a:gd name="connsiteY25" fmla="*/ 13771 h 721671"/>
                  <a:gd name="connsiteX26" fmla="*/ 70194 w 1408631"/>
                  <a:gd name="connsiteY26" fmla="*/ 696305 h 721671"/>
                  <a:gd name="connsiteX27" fmla="*/ 638236 w 1408631"/>
                  <a:gd name="connsiteY27" fmla="*/ 18629 h 721671"/>
                  <a:gd name="connsiteX28" fmla="*/ 133350 w 1408631"/>
                  <a:gd name="connsiteY28" fmla="*/ 714419 h 721671"/>
                  <a:gd name="connsiteX29" fmla="*/ 737628 w 1408631"/>
                  <a:gd name="connsiteY29" fmla="*/ 9596 h 721671"/>
                  <a:gd name="connsiteX30" fmla="*/ 141665 w 1408631"/>
                  <a:gd name="connsiteY30" fmla="*/ 704365 h 721671"/>
                  <a:gd name="connsiteX31" fmla="*/ 753255 w 1408631"/>
                  <a:gd name="connsiteY31" fmla="*/ 14671 h 721671"/>
                  <a:gd name="connsiteX32" fmla="*/ 264908 w 1408631"/>
                  <a:gd name="connsiteY32" fmla="*/ 706810 h 721671"/>
                  <a:gd name="connsiteX33" fmla="*/ 854082 w 1408631"/>
                  <a:gd name="connsiteY33" fmla="*/ 27166 h 721671"/>
                  <a:gd name="connsiteX34" fmla="*/ 246759 w 1408631"/>
                  <a:gd name="connsiteY34" fmla="*/ 704772 h 721671"/>
                  <a:gd name="connsiteX35" fmla="*/ 848243 w 1408631"/>
                  <a:gd name="connsiteY35" fmla="*/ 24009 h 721671"/>
                  <a:gd name="connsiteX36" fmla="*/ 358894 w 1408631"/>
                  <a:gd name="connsiteY36" fmla="*/ 717581 h 721671"/>
                  <a:gd name="connsiteX37" fmla="*/ 933222 w 1408631"/>
                  <a:gd name="connsiteY37" fmla="*/ 26890 h 721671"/>
                  <a:gd name="connsiteX38" fmla="*/ 338911 w 1408631"/>
                  <a:gd name="connsiteY38" fmla="*/ 705084 h 721671"/>
                  <a:gd name="connsiteX39" fmla="*/ 944341 w 1408631"/>
                  <a:gd name="connsiteY39" fmla="*/ 16585 h 721671"/>
                  <a:gd name="connsiteX40" fmla="*/ 433921 w 1408631"/>
                  <a:gd name="connsiteY40" fmla="*/ 715133 h 721671"/>
                  <a:gd name="connsiteX41" fmla="*/ 1053862 w 1408631"/>
                  <a:gd name="connsiteY41" fmla="*/ 33915 h 721671"/>
                  <a:gd name="connsiteX42" fmla="*/ 436296 w 1408631"/>
                  <a:gd name="connsiteY42" fmla="*/ 695656 h 721671"/>
                  <a:gd name="connsiteX43" fmla="*/ 1048335 w 1408631"/>
                  <a:gd name="connsiteY43" fmla="*/ 12345 h 721671"/>
                  <a:gd name="connsiteX44" fmla="*/ 549231 w 1408631"/>
                  <a:gd name="connsiteY44" fmla="*/ 709357 h 721671"/>
                  <a:gd name="connsiteX45" fmla="*/ 1126177 w 1408631"/>
                  <a:gd name="connsiteY45" fmla="*/ 17837 h 721671"/>
                  <a:gd name="connsiteX46" fmla="*/ 549668 w 1408631"/>
                  <a:gd name="connsiteY46" fmla="*/ 709872 h 721671"/>
                  <a:gd name="connsiteX47" fmla="*/ 1138984 w 1408631"/>
                  <a:gd name="connsiteY47" fmla="*/ 6566 h 721671"/>
                  <a:gd name="connsiteX48" fmla="*/ 655734 w 1408631"/>
                  <a:gd name="connsiteY48" fmla="*/ 705734 h 721671"/>
                  <a:gd name="connsiteX49" fmla="*/ 1219247 w 1408631"/>
                  <a:gd name="connsiteY49" fmla="*/ 42222 h 721671"/>
                  <a:gd name="connsiteX50" fmla="*/ 650202 w 1408631"/>
                  <a:gd name="connsiteY50" fmla="*/ 693684 h 721671"/>
                  <a:gd name="connsiteX51" fmla="*/ 1212598 w 1408631"/>
                  <a:gd name="connsiteY51" fmla="*/ 44120 h 721671"/>
                  <a:gd name="connsiteX52" fmla="*/ 725259 w 1408631"/>
                  <a:gd name="connsiteY52" fmla="*/ 715210 h 721671"/>
                  <a:gd name="connsiteX53" fmla="*/ 1317834 w 1408631"/>
                  <a:gd name="connsiteY53" fmla="*/ 39062 h 721671"/>
                  <a:gd name="connsiteX54" fmla="*/ 739325 w 1408631"/>
                  <a:gd name="connsiteY54" fmla="*/ 700582 h 721671"/>
                  <a:gd name="connsiteX55" fmla="*/ 1304962 w 1408631"/>
                  <a:gd name="connsiteY55" fmla="*/ 58142 h 721671"/>
                  <a:gd name="connsiteX56" fmla="*/ 824165 w 1408631"/>
                  <a:gd name="connsiteY56" fmla="*/ 708290 h 721671"/>
                  <a:gd name="connsiteX57" fmla="*/ 1355494 w 1408631"/>
                  <a:gd name="connsiteY57" fmla="*/ 89510 h 721671"/>
                  <a:gd name="connsiteX58" fmla="*/ 835103 w 1408631"/>
                  <a:gd name="connsiteY58" fmla="*/ 705338 h 721671"/>
                  <a:gd name="connsiteX59" fmla="*/ 1353797 w 1408631"/>
                  <a:gd name="connsiteY59" fmla="*/ 112709 h 721671"/>
                  <a:gd name="connsiteX60" fmla="*/ 945834 w 1408631"/>
                  <a:gd name="connsiteY60" fmla="*/ 699298 h 721671"/>
                  <a:gd name="connsiteX61" fmla="*/ 1408697 w 1408631"/>
                  <a:gd name="connsiteY61" fmla="*/ 190618 h 721671"/>
                  <a:gd name="connsiteX62" fmla="*/ 930792 w 1408631"/>
                  <a:gd name="connsiteY62" fmla="*/ 705997 h 721671"/>
                  <a:gd name="connsiteX63" fmla="*/ 1398338 w 1408631"/>
                  <a:gd name="connsiteY63" fmla="*/ 177999 h 721671"/>
                  <a:gd name="connsiteX64" fmla="*/ 1047203 w 1408631"/>
                  <a:gd name="connsiteY64" fmla="*/ 700470 h 721671"/>
                  <a:gd name="connsiteX65" fmla="*/ 1383259 w 1408631"/>
                  <a:gd name="connsiteY65" fmla="*/ 284866 h 721671"/>
                  <a:gd name="connsiteX66" fmla="*/ 1036882 w 1408631"/>
                  <a:gd name="connsiteY66" fmla="*/ 704991 h 721671"/>
                  <a:gd name="connsiteX67" fmla="*/ 1391865 w 1408631"/>
                  <a:gd name="connsiteY67" fmla="*/ 289114 h 721671"/>
                  <a:gd name="connsiteX68" fmla="*/ 1140866 w 1408631"/>
                  <a:gd name="connsiteY68" fmla="*/ 694639 h 721671"/>
                  <a:gd name="connsiteX69" fmla="*/ 1389083 w 1408631"/>
                  <a:gd name="connsiteY69" fmla="*/ 415640 h 721671"/>
                  <a:gd name="connsiteX70" fmla="*/ 1139605 w 1408631"/>
                  <a:gd name="connsiteY70" fmla="*/ 699547 h 721671"/>
                  <a:gd name="connsiteX71" fmla="*/ 1396455 w 1408631"/>
                  <a:gd name="connsiteY71" fmla="*/ 393871 h 721671"/>
                  <a:gd name="connsiteX72" fmla="*/ 1202146 w 1408631"/>
                  <a:gd name="connsiteY72" fmla="*/ 721960 h 721671"/>
                  <a:gd name="connsiteX73" fmla="*/ 1376731 w 1408631"/>
                  <a:gd name="connsiteY73" fmla="*/ 542746 h 721671"/>
                  <a:gd name="connsiteX74" fmla="*/ 1224764 w 1408631"/>
                  <a:gd name="connsiteY74" fmla="*/ 721048 h 721671"/>
                  <a:gd name="connsiteX75" fmla="*/ 1382731 w 1408631"/>
                  <a:gd name="connsiteY75" fmla="*/ 539340 h 721671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</a:cxnLst>
                <a:rect l="l" t="t" r="r" b="b"/>
                <a:pathLst>
                  <a:path w="1408631" h="721671">
                    <a:moveTo>
                      <a:pt x="25584" y="53962"/>
                    </a:moveTo>
                    <a:cubicBezTo>
                      <a:pt x="25584" y="53962"/>
                      <a:pt x="25584" y="53962"/>
                      <a:pt x="25584" y="53962"/>
                    </a:cubicBezTo>
                    <a:moveTo>
                      <a:pt x="25584" y="53962"/>
                    </a:moveTo>
                    <a:cubicBezTo>
                      <a:pt x="25584" y="53962"/>
                      <a:pt x="25584" y="53962"/>
                      <a:pt x="25584" y="53962"/>
                    </a:cubicBezTo>
                    <a:moveTo>
                      <a:pt x="12709" y="174961"/>
                    </a:moveTo>
                    <a:cubicBezTo>
                      <a:pt x="74551" y="118795"/>
                      <a:pt x="119142" y="58320"/>
                      <a:pt x="154951" y="12772"/>
                    </a:cubicBezTo>
                    <a:moveTo>
                      <a:pt x="13328" y="176739"/>
                    </a:moveTo>
                    <a:cubicBezTo>
                      <a:pt x="62345" y="136957"/>
                      <a:pt x="96216" y="86991"/>
                      <a:pt x="159349" y="10398"/>
                    </a:cubicBezTo>
                    <a:moveTo>
                      <a:pt x="15419" y="293290"/>
                    </a:moveTo>
                    <a:cubicBezTo>
                      <a:pt x="87120" y="198640"/>
                      <a:pt x="155558" y="149098"/>
                      <a:pt x="242511" y="288"/>
                    </a:cubicBezTo>
                    <a:moveTo>
                      <a:pt x="8083" y="288763"/>
                    </a:moveTo>
                    <a:cubicBezTo>
                      <a:pt x="68410" y="228175"/>
                      <a:pt x="124381" y="160098"/>
                      <a:pt x="259822" y="24522"/>
                    </a:cubicBezTo>
                    <a:moveTo>
                      <a:pt x="18675" y="410098"/>
                    </a:moveTo>
                    <a:cubicBezTo>
                      <a:pt x="113366" y="256631"/>
                      <a:pt x="239473" y="150235"/>
                      <a:pt x="354899" y="33231"/>
                    </a:cubicBezTo>
                    <a:moveTo>
                      <a:pt x="11704" y="404469"/>
                    </a:moveTo>
                    <a:cubicBezTo>
                      <a:pt x="86110" y="321917"/>
                      <a:pt x="167894" y="241667"/>
                      <a:pt x="347301" y="14064"/>
                    </a:cubicBezTo>
                    <a:moveTo>
                      <a:pt x="1646" y="515070"/>
                    </a:moveTo>
                    <a:cubicBezTo>
                      <a:pt x="170896" y="314587"/>
                      <a:pt x="349795" y="120965"/>
                      <a:pt x="439020" y="8069"/>
                    </a:cubicBezTo>
                    <a:moveTo>
                      <a:pt x="17318" y="517287"/>
                    </a:moveTo>
                    <a:cubicBezTo>
                      <a:pt x="135669" y="370107"/>
                      <a:pt x="249844" y="247660"/>
                      <a:pt x="449589" y="20016"/>
                    </a:cubicBezTo>
                    <a:moveTo>
                      <a:pt x="65" y="642921"/>
                    </a:moveTo>
                    <a:cubicBezTo>
                      <a:pt x="158174" y="473950"/>
                      <a:pt x="294112" y="309350"/>
                      <a:pt x="554861" y="22570"/>
                    </a:cubicBezTo>
                    <a:moveTo>
                      <a:pt x="2811" y="644544"/>
                    </a:moveTo>
                    <a:cubicBezTo>
                      <a:pt x="203651" y="415616"/>
                      <a:pt x="410892" y="170453"/>
                      <a:pt x="546205" y="13957"/>
                    </a:cubicBezTo>
                    <a:moveTo>
                      <a:pt x="54621" y="678020"/>
                    </a:moveTo>
                    <a:cubicBezTo>
                      <a:pt x="267626" y="465946"/>
                      <a:pt x="487760" y="214351"/>
                      <a:pt x="633787" y="13771"/>
                    </a:cubicBezTo>
                    <a:moveTo>
                      <a:pt x="70194" y="696305"/>
                    </a:moveTo>
                    <a:cubicBezTo>
                      <a:pt x="270769" y="446500"/>
                      <a:pt x="473893" y="191461"/>
                      <a:pt x="638236" y="18629"/>
                    </a:cubicBezTo>
                    <a:moveTo>
                      <a:pt x="133350" y="714419"/>
                    </a:moveTo>
                    <a:cubicBezTo>
                      <a:pt x="353146" y="457447"/>
                      <a:pt x="572949" y="181314"/>
                      <a:pt x="737628" y="9596"/>
                    </a:cubicBezTo>
                    <a:moveTo>
                      <a:pt x="141665" y="704365"/>
                    </a:moveTo>
                    <a:cubicBezTo>
                      <a:pt x="321747" y="499940"/>
                      <a:pt x="499421" y="300435"/>
                      <a:pt x="753255" y="14671"/>
                    </a:cubicBezTo>
                    <a:moveTo>
                      <a:pt x="264908" y="706810"/>
                    </a:moveTo>
                    <a:cubicBezTo>
                      <a:pt x="400582" y="555863"/>
                      <a:pt x="527234" y="367321"/>
                      <a:pt x="854082" y="27166"/>
                    </a:cubicBezTo>
                    <a:moveTo>
                      <a:pt x="246759" y="704772"/>
                    </a:moveTo>
                    <a:cubicBezTo>
                      <a:pt x="487593" y="434706"/>
                      <a:pt x="703182" y="164944"/>
                      <a:pt x="848243" y="24009"/>
                    </a:cubicBezTo>
                    <a:moveTo>
                      <a:pt x="358894" y="717581"/>
                    </a:moveTo>
                    <a:cubicBezTo>
                      <a:pt x="488605" y="523722"/>
                      <a:pt x="639979" y="375441"/>
                      <a:pt x="933222" y="26890"/>
                    </a:cubicBezTo>
                    <a:moveTo>
                      <a:pt x="338911" y="705084"/>
                    </a:moveTo>
                    <a:cubicBezTo>
                      <a:pt x="580546" y="432135"/>
                      <a:pt x="809207" y="157659"/>
                      <a:pt x="944341" y="16585"/>
                    </a:cubicBezTo>
                    <a:moveTo>
                      <a:pt x="433921" y="715133"/>
                    </a:moveTo>
                    <a:cubicBezTo>
                      <a:pt x="601395" y="538664"/>
                      <a:pt x="758314" y="325238"/>
                      <a:pt x="1053862" y="33915"/>
                    </a:cubicBezTo>
                    <a:moveTo>
                      <a:pt x="436296" y="695656"/>
                    </a:moveTo>
                    <a:cubicBezTo>
                      <a:pt x="634269" y="498247"/>
                      <a:pt x="813211" y="284401"/>
                      <a:pt x="1048335" y="12345"/>
                    </a:cubicBezTo>
                    <a:moveTo>
                      <a:pt x="549231" y="709357"/>
                    </a:moveTo>
                    <a:cubicBezTo>
                      <a:pt x="730752" y="463351"/>
                      <a:pt x="949868" y="245095"/>
                      <a:pt x="1126177" y="17837"/>
                    </a:cubicBezTo>
                    <a:moveTo>
                      <a:pt x="549668" y="709872"/>
                    </a:moveTo>
                    <a:cubicBezTo>
                      <a:pt x="724510" y="479666"/>
                      <a:pt x="922381" y="275177"/>
                      <a:pt x="1138984" y="6566"/>
                    </a:cubicBezTo>
                    <a:moveTo>
                      <a:pt x="655734" y="705734"/>
                    </a:moveTo>
                    <a:cubicBezTo>
                      <a:pt x="805812" y="538874"/>
                      <a:pt x="955589" y="355084"/>
                      <a:pt x="1219247" y="42222"/>
                    </a:cubicBezTo>
                    <a:moveTo>
                      <a:pt x="650202" y="693684"/>
                    </a:moveTo>
                    <a:cubicBezTo>
                      <a:pt x="755650" y="557819"/>
                      <a:pt x="875439" y="433689"/>
                      <a:pt x="1212598" y="44120"/>
                    </a:cubicBezTo>
                    <a:moveTo>
                      <a:pt x="725259" y="715210"/>
                    </a:moveTo>
                    <a:cubicBezTo>
                      <a:pt x="903803" y="528628"/>
                      <a:pt x="1054483" y="348370"/>
                      <a:pt x="1317834" y="39062"/>
                    </a:cubicBezTo>
                    <a:moveTo>
                      <a:pt x="739325" y="700582"/>
                    </a:moveTo>
                    <a:cubicBezTo>
                      <a:pt x="868496" y="568887"/>
                      <a:pt x="968285" y="440376"/>
                      <a:pt x="1304962" y="58142"/>
                    </a:cubicBezTo>
                    <a:moveTo>
                      <a:pt x="824165" y="708290"/>
                    </a:moveTo>
                    <a:cubicBezTo>
                      <a:pt x="1027228" y="482365"/>
                      <a:pt x="1237228" y="268271"/>
                      <a:pt x="1355494" y="89510"/>
                    </a:cubicBezTo>
                    <a:moveTo>
                      <a:pt x="835103" y="705338"/>
                    </a:moveTo>
                    <a:cubicBezTo>
                      <a:pt x="958084" y="549170"/>
                      <a:pt x="1083769" y="409117"/>
                      <a:pt x="1353797" y="112709"/>
                    </a:cubicBezTo>
                    <a:moveTo>
                      <a:pt x="945834" y="699298"/>
                    </a:moveTo>
                    <a:cubicBezTo>
                      <a:pt x="1096529" y="520388"/>
                      <a:pt x="1253086" y="333161"/>
                      <a:pt x="1408697" y="190618"/>
                    </a:cubicBezTo>
                    <a:moveTo>
                      <a:pt x="930792" y="705997"/>
                    </a:moveTo>
                    <a:cubicBezTo>
                      <a:pt x="1039024" y="607012"/>
                      <a:pt x="1130758" y="482970"/>
                      <a:pt x="1398338" y="177999"/>
                    </a:cubicBezTo>
                    <a:moveTo>
                      <a:pt x="1047203" y="700470"/>
                    </a:moveTo>
                    <a:cubicBezTo>
                      <a:pt x="1161194" y="557173"/>
                      <a:pt x="1303395" y="400363"/>
                      <a:pt x="1383259" y="284866"/>
                    </a:cubicBezTo>
                    <a:moveTo>
                      <a:pt x="1036882" y="704991"/>
                    </a:moveTo>
                    <a:cubicBezTo>
                      <a:pt x="1157995" y="555345"/>
                      <a:pt x="1277021" y="421270"/>
                      <a:pt x="1391865" y="289114"/>
                    </a:cubicBezTo>
                    <a:moveTo>
                      <a:pt x="1140866" y="694639"/>
                    </a:moveTo>
                    <a:cubicBezTo>
                      <a:pt x="1207423" y="614550"/>
                      <a:pt x="1259466" y="545725"/>
                      <a:pt x="1389083" y="415640"/>
                    </a:cubicBezTo>
                    <a:moveTo>
                      <a:pt x="1139605" y="699547"/>
                    </a:moveTo>
                    <a:cubicBezTo>
                      <a:pt x="1237720" y="593511"/>
                      <a:pt x="1332616" y="484011"/>
                      <a:pt x="1396455" y="393871"/>
                    </a:cubicBezTo>
                    <a:moveTo>
                      <a:pt x="1202146" y="721960"/>
                    </a:moveTo>
                    <a:cubicBezTo>
                      <a:pt x="1270641" y="658174"/>
                      <a:pt x="1346193" y="580806"/>
                      <a:pt x="1376731" y="542746"/>
                    </a:cubicBezTo>
                    <a:moveTo>
                      <a:pt x="1224764" y="721048"/>
                    </a:moveTo>
                    <a:cubicBezTo>
                      <a:pt x="1253587" y="681349"/>
                      <a:pt x="1299574" y="637363"/>
                      <a:pt x="1382731" y="539340"/>
                    </a:cubicBezTo>
                  </a:path>
                </a:pathLst>
              </a:custGeom>
              <a:noFill/>
              <a:ln w="9253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 sz="1600">
                  <a:solidFill>
                    <a:srgbClr val="2AADDC"/>
                  </a:solidFill>
                  <a:latin typeface="Segoe UI" panose="020B0502040204020203" pitchFamily="34" charset="0"/>
                  <a:cs typeface="Segoe UI" panose="020B0502040204020203" pitchFamily="34" charset="0"/>
                </a:endParaRPr>
              </a:p>
            </p:txBody>
          </p:sp>
          <p:sp>
            <p:nvSpPr>
              <p:cNvPr id="14" name="Content Placeholder 4">
                <a:extLst>
                  <a:ext uri="{FF2B5EF4-FFF2-40B4-BE49-F238E27FC236}">
                    <a16:creationId xmlns:a16="http://schemas.microsoft.com/office/drawing/2014/main" id="{320C4FDC-7BF9-3B4A-BBDE-ECD832951F61}"/>
                  </a:ext>
                </a:extLst>
              </p:cNvPr>
              <p:cNvSpPr/>
              <p:nvPr/>
            </p:nvSpPr>
            <p:spPr>
              <a:xfrm>
                <a:off x="8497398" y="4512856"/>
                <a:ext cx="1399640" cy="720333"/>
              </a:xfrm>
              <a:custGeom>
                <a:avLst/>
                <a:gdLst>
                  <a:gd name="connsiteX0" fmla="*/ 173140 w 1399640"/>
                  <a:gd name="connsiteY0" fmla="*/ 30803 h 720333"/>
                  <a:gd name="connsiteX1" fmla="*/ 1218073 w 1399640"/>
                  <a:gd name="connsiteY1" fmla="*/ 960 h 720333"/>
                  <a:gd name="connsiteX2" fmla="*/ 176441 w 1399640"/>
                  <a:gd name="connsiteY2" fmla="*/ 20829 h 720333"/>
                  <a:gd name="connsiteX3" fmla="*/ 1203328 w 1399640"/>
                  <a:gd name="connsiteY3" fmla="*/ 20968 h 720333"/>
                  <a:gd name="connsiteX4" fmla="*/ 1210868 w 1399640"/>
                  <a:gd name="connsiteY4" fmla="*/ 17526 h 720333"/>
                  <a:gd name="connsiteX5" fmla="*/ 1391526 w 1399640"/>
                  <a:gd name="connsiteY5" fmla="*/ 173901 h 720333"/>
                  <a:gd name="connsiteX6" fmla="*/ 1198311 w 1399640"/>
                  <a:gd name="connsiteY6" fmla="*/ 1746 h 720333"/>
                  <a:gd name="connsiteX7" fmla="*/ 1378219 w 1399640"/>
                  <a:gd name="connsiteY7" fmla="*/ 190054 h 720333"/>
                  <a:gd name="connsiteX8" fmla="*/ 1397925 w 1399640"/>
                  <a:gd name="connsiteY8" fmla="*/ 196602 h 720333"/>
                  <a:gd name="connsiteX9" fmla="*/ 1382513 w 1399640"/>
                  <a:gd name="connsiteY9" fmla="*/ 543854 h 720333"/>
                  <a:gd name="connsiteX10" fmla="*/ 1374602 w 1399640"/>
                  <a:gd name="connsiteY10" fmla="*/ 180058 h 720333"/>
                  <a:gd name="connsiteX11" fmla="*/ 1374992 w 1399640"/>
                  <a:gd name="connsiteY11" fmla="*/ 527587 h 720333"/>
                  <a:gd name="connsiteX12" fmla="*/ 1381817 w 1399640"/>
                  <a:gd name="connsiteY12" fmla="*/ 531686 h 720333"/>
                  <a:gd name="connsiteX13" fmla="*/ 1217165 w 1399640"/>
                  <a:gd name="connsiteY13" fmla="*/ 710012 h 720333"/>
                  <a:gd name="connsiteX14" fmla="*/ 1399706 w 1399640"/>
                  <a:gd name="connsiteY14" fmla="*/ 529798 h 720333"/>
                  <a:gd name="connsiteX15" fmla="*/ 1189687 w 1399640"/>
                  <a:gd name="connsiteY15" fmla="*/ 720622 h 720333"/>
                  <a:gd name="connsiteX16" fmla="*/ 1205239 w 1399640"/>
                  <a:gd name="connsiteY16" fmla="*/ 689208 h 720333"/>
                  <a:gd name="connsiteX17" fmla="*/ 158011 w 1399640"/>
                  <a:gd name="connsiteY17" fmla="*/ 710414 h 720333"/>
                  <a:gd name="connsiteX18" fmla="*/ 1210738 w 1399640"/>
                  <a:gd name="connsiteY18" fmla="*/ 698300 h 720333"/>
                  <a:gd name="connsiteX19" fmla="*/ 179440 w 1399640"/>
                  <a:gd name="connsiteY19" fmla="*/ 697201 h 720333"/>
                  <a:gd name="connsiteX20" fmla="*/ 173481 w 1399640"/>
                  <a:gd name="connsiteY20" fmla="*/ 703073 h 720333"/>
                  <a:gd name="connsiteX21" fmla="*/ 1676 w 1399640"/>
                  <a:gd name="connsiteY21" fmla="*/ 514435 h 720333"/>
                  <a:gd name="connsiteX22" fmla="*/ 158751 w 1399640"/>
                  <a:gd name="connsiteY22" fmla="*/ 692448 h 720333"/>
                  <a:gd name="connsiteX23" fmla="*/ 18171 w 1399640"/>
                  <a:gd name="connsiteY23" fmla="*/ 511712 h 720333"/>
                  <a:gd name="connsiteX24" fmla="*/ 5307 w 1399640"/>
                  <a:gd name="connsiteY24" fmla="*/ 548705 h 720333"/>
                  <a:gd name="connsiteX25" fmla="*/ 1888 w 1399640"/>
                  <a:gd name="connsiteY25" fmla="*/ 200556 h 720333"/>
                  <a:gd name="connsiteX26" fmla="*/ 65 w 1399640"/>
                  <a:gd name="connsiteY26" fmla="*/ 528180 h 720333"/>
                  <a:gd name="connsiteX27" fmla="*/ 5435 w 1399640"/>
                  <a:gd name="connsiteY27" fmla="*/ 195950 h 720333"/>
                  <a:gd name="connsiteX28" fmla="*/ 2539 w 1399640"/>
                  <a:gd name="connsiteY28" fmla="*/ 188913 h 720333"/>
                  <a:gd name="connsiteX29" fmla="*/ 157655 w 1399640"/>
                  <a:gd name="connsiteY29" fmla="*/ 499 h 720333"/>
                  <a:gd name="connsiteX30" fmla="*/ 15390 w 1399640"/>
                  <a:gd name="connsiteY30" fmla="*/ 180435 h 720333"/>
                  <a:gd name="connsiteX31" fmla="*/ 161654 w 1399640"/>
                  <a:gd name="connsiteY31" fmla="*/ 26667 h 720333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</a:cxnLst>
                <a:rect l="l" t="t" r="r" b="b"/>
                <a:pathLst>
                  <a:path w="1399640" h="720333">
                    <a:moveTo>
                      <a:pt x="173140" y="30803"/>
                    </a:moveTo>
                    <a:cubicBezTo>
                      <a:pt x="388413" y="-5454"/>
                      <a:pt x="631852" y="415"/>
                      <a:pt x="1218073" y="960"/>
                    </a:cubicBezTo>
                    <a:moveTo>
                      <a:pt x="176441" y="20829"/>
                    </a:moveTo>
                    <a:cubicBezTo>
                      <a:pt x="492253" y="21285"/>
                      <a:pt x="792407" y="7720"/>
                      <a:pt x="1203328" y="20968"/>
                    </a:cubicBezTo>
                    <a:moveTo>
                      <a:pt x="1210868" y="17526"/>
                    </a:moveTo>
                    <a:cubicBezTo>
                      <a:pt x="1338083" y="20019"/>
                      <a:pt x="1373638" y="74390"/>
                      <a:pt x="1391526" y="173901"/>
                    </a:cubicBezTo>
                    <a:moveTo>
                      <a:pt x="1198311" y="1746"/>
                    </a:moveTo>
                    <a:cubicBezTo>
                      <a:pt x="1336849" y="29046"/>
                      <a:pt x="1376364" y="80761"/>
                      <a:pt x="1378219" y="190054"/>
                    </a:cubicBezTo>
                    <a:moveTo>
                      <a:pt x="1397925" y="196602"/>
                    </a:moveTo>
                    <a:cubicBezTo>
                      <a:pt x="1380175" y="323047"/>
                      <a:pt x="1387854" y="432101"/>
                      <a:pt x="1382513" y="543854"/>
                    </a:cubicBezTo>
                    <a:moveTo>
                      <a:pt x="1374602" y="180058"/>
                    </a:moveTo>
                    <a:cubicBezTo>
                      <a:pt x="1383458" y="301647"/>
                      <a:pt x="1387817" y="415108"/>
                      <a:pt x="1374992" y="527587"/>
                    </a:cubicBezTo>
                    <a:moveTo>
                      <a:pt x="1381817" y="531686"/>
                    </a:moveTo>
                    <a:cubicBezTo>
                      <a:pt x="1389904" y="641001"/>
                      <a:pt x="1307851" y="695845"/>
                      <a:pt x="1217165" y="710012"/>
                    </a:cubicBezTo>
                    <a:moveTo>
                      <a:pt x="1399706" y="529798"/>
                    </a:moveTo>
                    <a:cubicBezTo>
                      <a:pt x="1392055" y="653217"/>
                      <a:pt x="1326723" y="715108"/>
                      <a:pt x="1189687" y="720622"/>
                    </a:cubicBezTo>
                    <a:moveTo>
                      <a:pt x="1205239" y="689208"/>
                    </a:moveTo>
                    <a:cubicBezTo>
                      <a:pt x="877985" y="684594"/>
                      <a:pt x="582020" y="677527"/>
                      <a:pt x="158011" y="710414"/>
                    </a:cubicBezTo>
                    <a:moveTo>
                      <a:pt x="1210738" y="698300"/>
                    </a:moveTo>
                    <a:cubicBezTo>
                      <a:pt x="993801" y="714085"/>
                      <a:pt x="792665" y="705978"/>
                      <a:pt x="179440" y="697201"/>
                    </a:cubicBezTo>
                    <a:moveTo>
                      <a:pt x="173481" y="703073"/>
                    </a:moveTo>
                    <a:cubicBezTo>
                      <a:pt x="73544" y="717258"/>
                      <a:pt x="15201" y="631288"/>
                      <a:pt x="1676" y="514435"/>
                    </a:cubicBezTo>
                    <a:moveTo>
                      <a:pt x="158751" y="692448"/>
                    </a:moveTo>
                    <a:cubicBezTo>
                      <a:pt x="74438" y="699359"/>
                      <a:pt x="16686" y="643127"/>
                      <a:pt x="18171" y="511712"/>
                    </a:cubicBezTo>
                    <a:moveTo>
                      <a:pt x="5307" y="548705"/>
                    </a:moveTo>
                    <a:cubicBezTo>
                      <a:pt x="17138" y="399739"/>
                      <a:pt x="18888" y="286070"/>
                      <a:pt x="1888" y="200556"/>
                    </a:cubicBezTo>
                    <a:moveTo>
                      <a:pt x="65" y="528180"/>
                    </a:moveTo>
                    <a:cubicBezTo>
                      <a:pt x="5042" y="434310"/>
                      <a:pt x="9651" y="343467"/>
                      <a:pt x="5435" y="195950"/>
                    </a:cubicBezTo>
                    <a:moveTo>
                      <a:pt x="2539" y="188913"/>
                    </a:moveTo>
                    <a:cubicBezTo>
                      <a:pt x="20962" y="57919"/>
                      <a:pt x="58823" y="17590"/>
                      <a:pt x="157655" y="499"/>
                    </a:cubicBezTo>
                    <a:moveTo>
                      <a:pt x="15390" y="180435"/>
                    </a:moveTo>
                    <a:cubicBezTo>
                      <a:pt x="6739" y="68693"/>
                      <a:pt x="53832" y="1739"/>
                      <a:pt x="161654" y="26667"/>
                    </a:cubicBezTo>
                  </a:path>
                </a:pathLst>
              </a:custGeom>
              <a:noFill/>
              <a:ln w="18506" cap="flat">
                <a:solidFill>
                  <a:srgbClr val="2AADDC">
                    <a:alpha val="60000"/>
                  </a:srgbClr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pPr marL="0" algn="r" defTabSz="914400" rtl="1" eaLnBrk="1" latinLnBrk="0" hangingPunct="1"/>
                <a:endParaRPr lang="he-IL" sz="1600">
                  <a:solidFill>
                    <a:srgbClr val="2AADDC"/>
                  </a:solidFill>
                  <a:latin typeface="Segoe UI" panose="020B0502040204020203" pitchFamily="34" charset="0"/>
                  <a:cs typeface="Segoe UI" panose="020B0502040204020203" pitchFamily="34" charset="0"/>
                </a:endParaRPr>
              </a:p>
            </p:txBody>
          </p:sp>
        </p:grpSp>
        <p:grpSp>
          <p:nvGrpSpPr>
            <p:cNvPr id="27" name="Content Placeholder 4">
              <a:extLst>
                <a:ext uri="{FF2B5EF4-FFF2-40B4-BE49-F238E27FC236}">
                  <a16:creationId xmlns:a16="http://schemas.microsoft.com/office/drawing/2014/main" id="{3171456E-F25B-6C43-AEEB-9DFF2198B78A}"/>
                </a:ext>
              </a:extLst>
            </p:cNvPr>
            <p:cNvGrpSpPr/>
            <p:nvPr/>
          </p:nvGrpSpPr>
          <p:grpSpPr>
            <a:xfrm>
              <a:off x="8716501" y="4581477"/>
              <a:ext cx="955711" cy="546633"/>
              <a:chOff x="8716501" y="4581477"/>
              <a:chExt cx="955711" cy="546633"/>
            </a:xfrm>
            <a:solidFill>
              <a:srgbClr val="495057"/>
            </a:solidFill>
          </p:grpSpPr>
          <p:sp>
            <p:nvSpPr>
              <p:cNvPr id="28" name="Content Placeholder 4">
                <a:extLst>
                  <a:ext uri="{FF2B5EF4-FFF2-40B4-BE49-F238E27FC236}">
                    <a16:creationId xmlns:a16="http://schemas.microsoft.com/office/drawing/2014/main" id="{048EB253-D105-3C46-9CAE-851B3773DDEF}"/>
                  </a:ext>
                </a:extLst>
              </p:cNvPr>
              <p:cNvSpPr txBox="1"/>
              <p:nvPr/>
            </p:nvSpPr>
            <p:spPr>
              <a:xfrm>
                <a:off x="8767506" y="4581477"/>
                <a:ext cx="898003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cs typeface="Segoe UI" panose="020B0502040204020203" pitchFamily="34" charset="0"/>
                    <a:sym typeface="Arial"/>
                    <a:rtl/>
                  </a:rPr>
                  <a:t>אילו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Segoe UI Emoji"/>
                    <a:rtl/>
                  </a:rPr>
                  <a:t> 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Arial"/>
                    <a:rtl/>
                  </a:rPr>
                  <a:t>יכולות</a:t>
                </a:r>
              </a:p>
            </p:txBody>
          </p:sp>
          <p:sp>
            <p:nvSpPr>
              <p:cNvPr id="29" name="Content Placeholder 4">
                <a:extLst>
                  <a:ext uri="{FF2B5EF4-FFF2-40B4-BE49-F238E27FC236}">
                    <a16:creationId xmlns:a16="http://schemas.microsoft.com/office/drawing/2014/main" id="{775790DE-1421-E443-B666-445B2F7EB993}"/>
                  </a:ext>
                </a:extLst>
              </p:cNvPr>
              <p:cNvSpPr txBox="1"/>
              <p:nvPr/>
            </p:nvSpPr>
            <p:spPr>
              <a:xfrm>
                <a:off x="8716501" y="4851111"/>
                <a:ext cx="955711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200" spc="0" baseline="0">
                    <a:solidFill>
                      <a:srgbClr val="2AADDC"/>
                    </a:solidFill>
                    <a:latin typeface="Segoe UI" panose="020B0502040204020203" pitchFamily="34" charset="0"/>
                    <a:cs typeface="Segoe UI" panose="020B0502040204020203" pitchFamily="34" charset="0"/>
                    <a:sym typeface="Arial"/>
                    <a:rtl/>
                  </a:rPr>
                  <a:t>דרושות</a:t>
                </a:r>
                <a:r>
                  <a:rPr lang="he-IL" sz="1200" spc="0" baseline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Segoe UI Emoji"/>
                    <a:rtl/>
                  </a:rPr>
                  <a:t> </a:t>
                </a:r>
                <a:r>
                  <a:rPr lang="he-IL" sz="1200" spc="0" baseline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Arial"/>
                    <a:rtl/>
                  </a:rPr>
                  <a:t>לנו</a:t>
                </a:r>
                <a:r>
                  <a:rPr lang="he-IL" sz="1200" spc="0" baseline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Segoe UI Emoji"/>
                    <a:rtl/>
                  </a:rPr>
                  <a:t>?</a:t>
                </a:r>
              </a:p>
            </p:txBody>
          </p:sp>
        </p:grpSp>
      </p:grpSp>
      <p:grpSp>
        <p:nvGrpSpPr>
          <p:cNvPr id="70" name="Group 69">
            <a:extLst>
              <a:ext uri="{FF2B5EF4-FFF2-40B4-BE49-F238E27FC236}">
                <a16:creationId xmlns:a16="http://schemas.microsoft.com/office/drawing/2014/main" id="{7D880821-F4F7-444C-95AA-F1081D2F8A91}"/>
              </a:ext>
            </a:extLst>
          </p:cNvPr>
          <p:cNvGrpSpPr/>
          <p:nvPr/>
        </p:nvGrpSpPr>
        <p:grpSpPr>
          <a:xfrm>
            <a:off x="8493410" y="5403539"/>
            <a:ext cx="1453302" cy="716503"/>
            <a:chOff x="7971977" y="5411096"/>
            <a:chExt cx="1453302" cy="716503"/>
          </a:xfrm>
        </p:grpSpPr>
        <p:grpSp>
          <p:nvGrpSpPr>
            <p:cNvPr id="15" name="Content Placeholder 4">
              <a:extLst>
                <a:ext uri="{FF2B5EF4-FFF2-40B4-BE49-F238E27FC236}">
                  <a16:creationId xmlns:a16="http://schemas.microsoft.com/office/drawing/2014/main" id="{B4410879-7293-A746-9AC2-3D1ABB5ED292}"/>
                </a:ext>
              </a:extLst>
            </p:cNvPr>
            <p:cNvGrpSpPr/>
            <p:nvPr/>
          </p:nvGrpSpPr>
          <p:grpSpPr>
            <a:xfrm>
              <a:off x="7971977" y="5411096"/>
              <a:ext cx="1453302" cy="716503"/>
              <a:chOff x="7971977" y="5411096"/>
              <a:chExt cx="1453302" cy="716503"/>
            </a:xfrm>
            <a:noFill/>
          </p:grpSpPr>
          <p:sp>
            <p:nvSpPr>
              <p:cNvPr id="16" name="Content Placeholder 4">
                <a:extLst>
                  <a:ext uri="{FF2B5EF4-FFF2-40B4-BE49-F238E27FC236}">
                    <a16:creationId xmlns:a16="http://schemas.microsoft.com/office/drawing/2014/main" id="{D1E6CF3B-112B-9D47-9BB8-D70995FB62B3}"/>
                  </a:ext>
                </a:extLst>
              </p:cNvPr>
              <p:cNvSpPr/>
              <p:nvPr/>
            </p:nvSpPr>
            <p:spPr>
              <a:xfrm>
                <a:off x="8020363" y="5411096"/>
                <a:ext cx="1404916" cy="716503"/>
              </a:xfrm>
              <a:custGeom>
                <a:avLst/>
                <a:gdLst>
                  <a:gd name="connsiteX0" fmla="*/ 17047 w 1404916"/>
                  <a:gd name="connsiteY0" fmla="*/ 51863 h 716503"/>
                  <a:gd name="connsiteX1" fmla="*/ 17047 w 1404916"/>
                  <a:gd name="connsiteY1" fmla="*/ 51863 h 716503"/>
                  <a:gd name="connsiteX2" fmla="*/ 17047 w 1404916"/>
                  <a:gd name="connsiteY2" fmla="*/ 51863 h 716503"/>
                  <a:gd name="connsiteX3" fmla="*/ 17047 w 1404916"/>
                  <a:gd name="connsiteY3" fmla="*/ 51863 h 716503"/>
                  <a:gd name="connsiteX4" fmla="*/ 14221 w 1404916"/>
                  <a:gd name="connsiteY4" fmla="*/ 172648 h 716503"/>
                  <a:gd name="connsiteX5" fmla="*/ 140278 w 1404916"/>
                  <a:gd name="connsiteY5" fmla="*/ 14375 h 716503"/>
                  <a:gd name="connsiteX6" fmla="*/ 15995 w 1404916"/>
                  <a:gd name="connsiteY6" fmla="*/ 173823 h 716503"/>
                  <a:gd name="connsiteX7" fmla="*/ 137909 w 1404916"/>
                  <a:gd name="connsiteY7" fmla="*/ 14921 h 716503"/>
                  <a:gd name="connsiteX8" fmla="*/ 8734 w 1404916"/>
                  <a:gd name="connsiteY8" fmla="*/ 294783 h 716503"/>
                  <a:gd name="connsiteX9" fmla="*/ 226724 w 1404916"/>
                  <a:gd name="connsiteY9" fmla="*/ 4865 h 716503"/>
                  <a:gd name="connsiteX10" fmla="*/ 4218 w 1404916"/>
                  <a:gd name="connsiteY10" fmla="*/ 287144 h 716503"/>
                  <a:gd name="connsiteX11" fmla="*/ 250896 w 1404916"/>
                  <a:gd name="connsiteY11" fmla="*/ 19693 h 716503"/>
                  <a:gd name="connsiteX12" fmla="*/ 14811 w 1404916"/>
                  <a:gd name="connsiteY12" fmla="*/ 385920 h 716503"/>
                  <a:gd name="connsiteX13" fmla="*/ 358481 w 1404916"/>
                  <a:gd name="connsiteY13" fmla="*/ 384 h 716503"/>
                  <a:gd name="connsiteX14" fmla="*/ 9196 w 1404916"/>
                  <a:gd name="connsiteY14" fmla="*/ 398911 h 716503"/>
                  <a:gd name="connsiteX15" fmla="*/ 339363 w 1404916"/>
                  <a:gd name="connsiteY15" fmla="*/ 24561 h 716503"/>
                  <a:gd name="connsiteX16" fmla="*/ 9083 w 1404916"/>
                  <a:gd name="connsiteY16" fmla="*/ 498888 h 716503"/>
                  <a:gd name="connsiteX17" fmla="*/ 432283 w 1404916"/>
                  <a:gd name="connsiteY17" fmla="*/ 11204 h 716503"/>
                  <a:gd name="connsiteX18" fmla="*/ 11294 w 1404916"/>
                  <a:gd name="connsiteY18" fmla="*/ 514539 h 716503"/>
                  <a:gd name="connsiteX19" fmla="*/ 444199 w 1404916"/>
                  <a:gd name="connsiteY19" fmla="*/ 13298 h 716503"/>
                  <a:gd name="connsiteX20" fmla="*/ 10 w 1404916"/>
                  <a:gd name="connsiteY20" fmla="*/ 643030 h 716503"/>
                  <a:gd name="connsiteX21" fmla="*/ 545646 w 1404916"/>
                  <a:gd name="connsiteY21" fmla="*/ 29058 h 716503"/>
                  <a:gd name="connsiteX22" fmla="*/ 1627 w 1404916"/>
                  <a:gd name="connsiteY22" fmla="*/ 633507 h 716503"/>
                  <a:gd name="connsiteX23" fmla="*/ 537054 w 1404916"/>
                  <a:gd name="connsiteY23" fmla="*/ 19769 h 716503"/>
                  <a:gd name="connsiteX24" fmla="*/ 42336 w 1404916"/>
                  <a:gd name="connsiteY24" fmla="*/ 689947 h 716503"/>
                  <a:gd name="connsiteX25" fmla="*/ 635768 w 1404916"/>
                  <a:gd name="connsiteY25" fmla="*/ 26557 h 716503"/>
                  <a:gd name="connsiteX26" fmla="*/ 60573 w 1404916"/>
                  <a:gd name="connsiteY26" fmla="*/ 688507 h 716503"/>
                  <a:gd name="connsiteX27" fmla="*/ 640613 w 1404916"/>
                  <a:gd name="connsiteY27" fmla="*/ 21300 h 716503"/>
                  <a:gd name="connsiteX28" fmla="*/ 151373 w 1404916"/>
                  <a:gd name="connsiteY28" fmla="*/ 685875 h 716503"/>
                  <a:gd name="connsiteX29" fmla="*/ 730502 w 1404916"/>
                  <a:gd name="connsiteY29" fmla="*/ 12393 h 716503"/>
                  <a:gd name="connsiteX30" fmla="*/ 141345 w 1404916"/>
                  <a:gd name="connsiteY30" fmla="*/ 695988 h 716503"/>
                  <a:gd name="connsiteX31" fmla="*/ 735565 w 1404916"/>
                  <a:gd name="connsiteY31" fmla="*/ 8701 h 716503"/>
                  <a:gd name="connsiteX32" fmla="*/ 242682 w 1404916"/>
                  <a:gd name="connsiteY32" fmla="*/ 715331 h 716503"/>
                  <a:gd name="connsiteX33" fmla="*/ 846927 w 1404916"/>
                  <a:gd name="connsiteY33" fmla="*/ 30761 h 716503"/>
                  <a:gd name="connsiteX34" fmla="*/ 240650 w 1404916"/>
                  <a:gd name="connsiteY34" fmla="*/ 708997 h 716503"/>
                  <a:gd name="connsiteX35" fmla="*/ 843777 w 1404916"/>
                  <a:gd name="connsiteY35" fmla="*/ 9799 h 716503"/>
                  <a:gd name="connsiteX36" fmla="*/ 352325 w 1404916"/>
                  <a:gd name="connsiteY36" fmla="*/ 691411 h 716503"/>
                  <a:gd name="connsiteX37" fmla="*/ 945550 w 1404916"/>
                  <a:gd name="connsiteY37" fmla="*/ 30611 h 716503"/>
                  <a:gd name="connsiteX38" fmla="*/ 339861 w 1404916"/>
                  <a:gd name="connsiteY38" fmla="*/ 705983 h 716503"/>
                  <a:gd name="connsiteX39" fmla="*/ 935275 w 1404916"/>
                  <a:gd name="connsiteY39" fmla="*/ 10700 h 716503"/>
                  <a:gd name="connsiteX40" fmla="*/ 448782 w 1404916"/>
                  <a:gd name="connsiteY40" fmla="*/ 701511 h 716503"/>
                  <a:gd name="connsiteX41" fmla="*/ 1051454 w 1404916"/>
                  <a:gd name="connsiteY41" fmla="*/ 13825 h 716503"/>
                  <a:gd name="connsiteX42" fmla="*/ 429356 w 1404916"/>
                  <a:gd name="connsiteY42" fmla="*/ 709588 h 716503"/>
                  <a:gd name="connsiteX43" fmla="*/ 1029940 w 1404916"/>
                  <a:gd name="connsiteY43" fmla="*/ 16514 h 716503"/>
                  <a:gd name="connsiteX44" fmla="*/ 541919 w 1404916"/>
                  <a:gd name="connsiteY44" fmla="*/ 686065 h 716503"/>
                  <a:gd name="connsiteX45" fmla="*/ 1134314 w 1404916"/>
                  <a:gd name="connsiteY45" fmla="*/ 16046 h 716503"/>
                  <a:gd name="connsiteX46" fmla="*/ 542433 w 1404916"/>
                  <a:gd name="connsiteY46" fmla="*/ 694052 h 716503"/>
                  <a:gd name="connsiteX47" fmla="*/ 1123074 w 1404916"/>
                  <a:gd name="connsiteY47" fmla="*/ 9806 h 716503"/>
                  <a:gd name="connsiteX48" fmla="*/ 637205 w 1404916"/>
                  <a:gd name="connsiteY48" fmla="*/ 716888 h 716503"/>
                  <a:gd name="connsiteX49" fmla="*/ 1205210 w 1404916"/>
                  <a:gd name="connsiteY49" fmla="*/ 22590 h 716503"/>
                  <a:gd name="connsiteX50" fmla="*/ 625187 w 1404916"/>
                  <a:gd name="connsiteY50" fmla="*/ 692423 h 716503"/>
                  <a:gd name="connsiteX51" fmla="*/ 1207102 w 1404916"/>
                  <a:gd name="connsiteY51" fmla="*/ 39389 h 716503"/>
                  <a:gd name="connsiteX52" fmla="*/ 745555 w 1404916"/>
                  <a:gd name="connsiteY52" fmla="*/ 699073 h 716503"/>
                  <a:gd name="connsiteX53" fmla="*/ 1287875 w 1404916"/>
                  <a:gd name="connsiteY53" fmla="*/ 29966 h 716503"/>
                  <a:gd name="connsiteX54" fmla="*/ 730966 w 1404916"/>
                  <a:gd name="connsiteY54" fmla="*/ 708520 h 716503"/>
                  <a:gd name="connsiteX55" fmla="*/ 1306904 w 1404916"/>
                  <a:gd name="connsiteY55" fmla="*/ 54925 h 716503"/>
                  <a:gd name="connsiteX56" fmla="*/ 837553 w 1404916"/>
                  <a:gd name="connsiteY56" fmla="*/ 686529 h 716503"/>
                  <a:gd name="connsiteX57" fmla="*/ 1332425 w 1404916"/>
                  <a:gd name="connsiteY57" fmla="*/ 93014 h 716503"/>
                  <a:gd name="connsiteX58" fmla="*/ 834608 w 1404916"/>
                  <a:gd name="connsiteY58" fmla="*/ 693985 h 716503"/>
                  <a:gd name="connsiteX59" fmla="*/ 1355563 w 1404916"/>
                  <a:gd name="connsiteY59" fmla="*/ 108342 h 716503"/>
                  <a:gd name="connsiteX60" fmla="*/ 927485 w 1404916"/>
                  <a:gd name="connsiteY60" fmla="*/ 695452 h 716503"/>
                  <a:gd name="connsiteX61" fmla="*/ 1401337 w 1404916"/>
                  <a:gd name="connsiteY61" fmla="*/ 155560 h 716503"/>
                  <a:gd name="connsiteX62" fmla="*/ 934162 w 1404916"/>
                  <a:gd name="connsiteY62" fmla="*/ 701975 h 716503"/>
                  <a:gd name="connsiteX63" fmla="*/ 1388753 w 1404916"/>
                  <a:gd name="connsiteY63" fmla="*/ 180714 h 716503"/>
                  <a:gd name="connsiteX64" fmla="*/ 1027547 w 1404916"/>
                  <a:gd name="connsiteY64" fmla="*/ 685139 h 716503"/>
                  <a:gd name="connsiteX65" fmla="*/ 1384914 w 1404916"/>
                  <a:gd name="connsiteY65" fmla="*/ 292627 h 716503"/>
                  <a:gd name="connsiteX66" fmla="*/ 1032063 w 1404916"/>
                  <a:gd name="connsiteY66" fmla="*/ 696862 h 716503"/>
                  <a:gd name="connsiteX67" fmla="*/ 1389152 w 1404916"/>
                  <a:gd name="connsiteY67" fmla="*/ 281231 h 716503"/>
                  <a:gd name="connsiteX68" fmla="*/ 1120635 w 1404916"/>
                  <a:gd name="connsiteY68" fmla="*/ 706179 h 716503"/>
                  <a:gd name="connsiteX69" fmla="*/ 1404926 w 1404916"/>
                  <a:gd name="connsiteY69" fmla="*/ 409174 h 716503"/>
                  <a:gd name="connsiteX70" fmla="*/ 1125532 w 1404916"/>
                  <a:gd name="connsiteY70" fmla="*/ 707924 h 716503"/>
                  <a:gd name="connsiteX71" fmla="*/ 1383207 w 1404916"/>
                  <a:gd name="connsiteY71" fmla="*/ 402492 h 716503"/>
                  <a:gd name="connsiteX72" fmla="*/ 1207529 w 1404916"/>
                  <a:gd name="connsiteY72" fmla="*/ 716367 h 716503"/>
                  <a:gd name="connsiteX73" fmla="*/ 1368935 w 1404916"/>
                  <a:gd name="connsiteY73" fmla="*/ 528614 h 716503"/>
                  <a:gd name="connsiteX74" fmla="*/ 1206620 w 1404916"/>
                  <a:gd name="connsiteY74" fmla="*/ 715879 h 716503"/>
                  <a:gd name="connsiteX75" fmla="*/ 1365541 w 1404916"/>
                  <a:gd name="connsiteY75" fmla="*/ 535616 h 716503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</a:cxnLst>
                <a:rect l="l" t="t" r="r" b="b"/>
                <a:pathLst>
                  <a:path w="1404916" h="716503">
                    <a:moveTo>
                      <a:pt x="17047" y="51863"/>
                    </a:moveTo>
                    <a:cubicBezTo>
                      <a:pt x="17047" y="51863"/>
                      <a:pt x="17047" y="51863"/>
                      <a:pt x="17047" y="51863"/>
                    </a:cubicBezTo>
                    <a:moveTo>
                      <a:pt x="17047" y="51863"/>
                    </a:moveTo>
                    <a:cubicBezTo>
                      <a:pt x="17047" y="51863"/>
                      <a:pt x="17047" y="51863"/>
                      <a:pt x="17047" y="51863"/>
                    </a:cubicBezTo>
                    <a:moveTo>
                      <a:pt x="14221" y="172648"/>
                    </a:moveTo>
                    <a:cubicBezTo>
                      <a:pt x="59835" y="117432"/>
                      <a:pt x="101325" y="75431"/>
                      <a:pt x="140278" y="14375"/>
                    </a:cubicBezTo>
                    <a:moveTo>
                      <a:pt x="15995" y="173823"/>
                    </a:moveTo>
                    <a:cubicBezTo>
                      <a:pt x="61270" y="123496"/>
                      <a:pt x="96308" y="83477"/>
                      <a:pt x="137909" y="14921"/>
                    </a:cubicBezTo>
                    <a:moveTo>
                      <a:pt x="8734" y="294783"/>
                    </a:moveTo>
                    <a:cubicBezTo>
                      <a:pt x="71289" y="203913"/>
                      <a:pt x="179114" y="94970"/>
                      <a:pt x="226724" y="4865"/>
                    </a:cubicBezTo>
                    <a:moveTo>
                      <a:pt x="4218" y="287144"/>
                    </a:moveTo>
                    <a:cubicBezTo>
                      <a:pt x="94423" y="189913"/>
                      <a:pt x="177181" y="101680"/>
                      <a:pt x="250896" y="19693"/>
                    </a:cubicBezTo>
                    <a:moveTo>
                      <a:pt x="14811" y="385920"/>
                    </a:moveTo>
                    <a:cubicBezTo>
                      <a:pt x="102488" y="271300"/>
                      <a:pt x="236942" y="150053"/>
                      <a:pt x="358481" y="384"/>
                    </a:cubicBezTo>
                    <a:moveTo>
                      <a:pt x="9196" y="398911"/>
                    </a:moveTo>
                    <a:cubicBezTo>
                      <a:pt x="117992" y="286343"/>
                      <a:pt x="228753" y="151829"/>
                      <a:pt x="339363" y="24561"/>
                    </a:cubicBezTo>
                    <a:moveTo>
                      <a:pt x="9083" y="498888"/>
                    </a:moveTo>
                    <a:cubicBezTo>
                      <a:pt x="159490" y="332967"/>
                      <a:pt x="316973" y="149235"/>
                      <a:pt x="432283" y="11204"/>
                    </a:cubicBezTo>
                    <a:moveTo>
                      <a:pt x="11294" y="514539"/>
                    </a:moveTo>
                    <a:cubicBezTo>
                      <a:pt x="158894" y="328627"/>
                      <a:pt x="331252" y="151588"/>
                      <a:pt x="444199" y="13298"/>
                    </a:cubicBezTo>
                    <a:moveTo>
                      <a:pt x="10" y="643030"/>
                    </a:moveTo>
                    <a:cubicBezTo>
                      <a:pt x="185274" y="421781"/>
                      <a:pt x="375030" y="228513"/>
                      <a:pt x="545646" y="29058"/>
                    </a:cubicBezTo>
                    <a:moveTo>
                      <a:pt x="1627" y="633507"/>
                    </a:moveTo>
                    <a:cubicBezTo>
                      <a:pt x="173194" y="448496"/>
                      <a:pt x="328594" y="255515"/>
                      <a:pt x="537054" y="19769"/>
                    </a:cubicBezTo>
                    <a:moveTo>
                      <a:pt x="42336" y="689947"/>
                    </a:moveTo>
                    <a:cubicBezTo>
                      <a:pt x="252854" y="493478"/>
                      <a:pt x="423387" y="246873"/>
                      <a:pt x="635768" y="26557"/>
                    </a:cubicBezTo>
                    <a:moveTo>
                      <a:pt x="60573" y="688507"/>
                    </a:moveTo>
                    <a:cubicBezTo>
                      <a:pt x="270351" y="426771"/>
                      <a:pt x="475350" y="177794"/>
                      <a:pt x="640613" y="21300"/>
                    </a:cubicBezTo>
                    <a:moveTo>
                      <a:pt x="151373" y="685875"/>
                    </a:moveTo>
                    <a:cubicBezTo>
                      <a:pt x="331862" y="478428"/>
                      <a:pt x="493882" y="274377"/>
                      <a:pt x="730502" y="12393"/>
                    </a:cubicBezTo>
                    <a:moveTo>
                      <a:pt x="141345" y="695988"/>
                    </a:moveTo>
                    <a:cubicBezTo>
                      <a:pt x="260228" y="561964"/>
                      <a:pt x="384801" y="424758"/>
                      <a:pt x="735565" y="8701"/>
                    </a:cubicBezTo>
                    <a:moveTo>
                      <a:pt x="242682" y="715331"/>
                    </a:moveTo>
                    <a:cubicBezTo>
                      <a:pt x="457218" y="461694"/>
                      <a:pt x="634329" y="239125"/>
                      <a:pt x="846927" y="30761"/>
                    </a:cubicBezTo>
                    <a:moveTo>
                      <a:pt x="240650" y="708997"/>
                    </a:moveTo>
                    <a:cubicBezTo>
                      <a:pt x="416182" y="489017"/>
                      <a:pt x="591368" y="297259"/>
                      <a:pt x="843777" y="9799"/>
                    </a:cubicBezTo>
                    <a:moveTo>
                      <a:pt x="352325" y="691411"/>
                    </a:moveTo>
                    <a:cubicBezTo>
                      <a:pt x="500947" y="493880"/>
                      <a:pt x="694897" y="298725"/>
                      <a:pt x="945550" y="30611"/>
                    </a:cubicBezTo>
                    <a:moveTo>
                      <a:pt x="339861" y="705983"/>
                    </a:moveTo>
                    <a:cubicBezTo>
                      <a:pt x="542231" y="467756"/>
                      <a:pt x="743646" y="228702"/>
                      <a:pt x="935275" y="10700"/>
                    </a:cubicBezTo>
                    <a:moveTo>
                      <a:pt x="448782" y="701511"/>
                    </a:moveTo>
                    <a:cubicBezTo>
                      <a:pt x="658970" y="468988"/>
                      <a:pt x="831889" y="247528"/>
                      <a:pt x="1051454" y="13825"/>
                    </a:cubicBezTo>
                    <a:moveTo>
                      <a:pt x="429356" y="709588"/>
                    </a:moveTo>
                    <a:cubicBezTo>
                      <a:pt x="612305" y="515523"/>
                      <a:pt x="778512" y="315192"/>
                      <a:pt x="1029940" y="16514"/>
                    </a:cubicBezTo>
                    <a:moveTo>
                      <a:pt x="541919" y="686065"/>
                    </a:moveTo>
                    <a:cubicBezTo>
                      <a:pt x="671495" y="536485"/>
                      <a:pt x="828130" y="346330"/>
                      <a:pt x="1134314" y="16046"/>
                    </a:cubicBezTo>
                    <a:moveTo>
                      <a:pt x="542433" y="694052"/>
                    </a:moveTo>
                    <a:cubicBezTo>
                      <a:pt x="712558" y="488105"/>
                      <a:pt x="908882" y="271076"/>
                      <a:pt x="1123074" y="9806"/>
                    </a:cubicBezTo>
                    <a:moveTo>
                      <a:pt x="637205" y="716888"/>
                    </a:moveTo>
                    <a:cubicBezTo>
                      <a:pt x="845685" y="478926"/>
                      <a:pt x="1037674" y="234562"/>
                      <a:pt x="1205210" y="22590"/>
                    </a:cubicBezTo>
                    <a:moveTo>
                      <a:pt x="625187" y="692423"/>
                    </a:moveTo>
                    <a:cubicBezTo>
                      <a:pt x="739556" y="556252"/>
                      <a:pt x="866243" y="421175"/>
                      <a:pt x="1207102" y="39389"/>
                    </a:cubicBezTo>
                    <a:moveTo>
                      <a:pt x="745555" y="699073"/>
                    </a:moveTo>
                    <a:cubicBezTo>
                      <a:pt x="881386" y="536559"/>
                      <a:pt x="1022697" y="399709"/>
                      <a:pt x="1287875" y="29966"/>
                    </a:cubicBezTo>
                    <a:moveTo>
                      <a:pt x="730966" y="708520"/>
                    </a:moveTo>
                    <a:cubicBezTo>
                      <a:pt x="875223" y="529769"/>
                      <a:pt x="1022372" y="371528"/>
                      <a:pt x="1306904" y="54925"/>
                    </a:cubicBezTo>
                    <a:moveTo>
                      <a:pt x="837553" y="686529"/>
                    </a:moveTo>
                    <a:cubicBezTo>
                      <a:pt x="945077" y="580666"/>
                      <a:pt x="1064595" y="452973"/>
                      <a:pt x="1332425" y="93014"/>
                    </a:cubicBezTo>
                    <a:moveTo>
                      <a:pt x="834608" y="693985"/>
                    </a:moveTo>
                    <a:cubicBezTo>
                      <a:pt x="993726" y="499575"/>
                      <a:pt x="1169572" y="305782"/>
                      <a:pt x="1355563" y="108342"/>
                    </a:cubicBezTo>
                    <a:moveTo>
                      <a:pt x="927485" y="695452"/>
                    </a:moveTo>
                    <a:cubicBezTo>
                      <a:pt x="1056295" y="548169"/>
                      <a:pt x="1176907" y="428989"/>
                      <a:pt x="1401337" y="155560"/>
                    </a:cubicBezTo>
                    <a:moveTo>
                      <a:pt x="934162" y="701975"/>
                    </a:moveTo>
                    <a:cubicBezTo>
                      <a:pt x="1036403" y="596795"/>
                      <a:pt x="1113096" y="492057"/>
                      <a:pt x="1388753" y="180714"/>
                    </a:cubicBezTo>
                    <a:moveTo>
                      <a:pt x="1027547" y="685139"/>
                    </a:moveTo>
                    <a:cubicBezTo>
                      <a:pt x="1129538" y="587371"/>
                      <a:pt x="1218054" y="480710"/>
                      <a:pt x="1384914" y="292627"/>
                    </a:cubicBezTo>
                    <a:moveTo>
                      <a:pt x="1032063" y="696862"/>
                    </a:moveTo>
                    <a:cubicBezTo>
                      <a:pt x="1116527" y="586002"/>
                      <a:pt x="1216682" y="478977"/>
                      <a:pt x="1389152" y="281231"/>
                    </a:cubicBezTo>
                    <a:moveTo>
                      <a:pt x="1120635" y="706179"/>
                    </a:moveTo>
                    <a:cubicBezTo>
                      <a:pt x="1216700" y="576387"/>
                      <a:pt x="1324014" y="461996"/>
                      <a:pt x="1404926" y="409174"/>
                    </a:cubicBezTo>
                    <a:moveTo>
                      <a:pt x="1125532" y="707924"/>
                    </a:moveTo>
                    <a:cubicBezTo>
                      <a:pt x="1225427" y="595554"/>
                      <a:pt x="1321928" y="475288"/>
                      <a:pt x="1383207" y="402492"/>
                    </a:cubicBezTo>
                    <a:moveTo>
                      <a:pt x="1207529" y="716367"/>
                    </a:moveTo>
                    <a:cubicBezTo>
                      <a:pt x="1241479" y="699156"/>
                      <a:pt x="1261779" y="648216"/>
                      <a:pt x="1368935" y="528614"/>
                    </a:cubicBezTo>
                    <a:moveTo>
                      <a:pt x="1206620" y="715879"/>
                    </a:moveTo>
                    <a:cubicBezTo>
                      <a:pt x="1248240" y="679702"/>
                      <a:pt x="1285668" y="645652"/>
                      <a:pt x="1365541" y="535616"/>
                    </a:cubicBezTo>
                  </a:path>
                </a:pathLst>
              </a:custGeom>
              <a:noFill/>
              <a:ln w="9253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 sz="1600">
                  <a:solidFill>
                    <a:srgbClr val="2AADDC"/>
                  </a:solidFill>
                  <a:latin typeface="Segoe UI" panose="020B0502040204020203" pitchFamily="34" charset="0"/>
                  <a:cs typeface="Segoe UI" panose="020B0502040204020203" pitchFamily="34" charset="0"/>
                </a:endParaRPr>
              </a:p>
            </p:txBody>
          </p:sp>
          <p:sp>
            <p:nvSpPr>
              <p:cNvPr id="17" name="Content Placeholder 4">
                <a:extLst>
                  <a:ext uri="{FF2B5EF4-FFF2-40B4-BE49-F238E27FC236}">
                    <a16:creationId xmlns:a16="http://schemas.microsoft.com/office/drawing/2014/main" id="{574B7D27-5FFB-CB47-9E4B-199C8A2097BE}"/>
                  </a:ext>
                </a:extLst>
              </p:cNvPr>
              <p:cNvSpPr/>
              <p:nvPr/>
            </p:nvSpPr>
            <p:spPr>
              <a:xfrm>
                <a:off x="7971977" y="5411970"/>
                <a:ext cx="1411330" cy="710127"/>
              </a:xfrm>
              <a:custGeom>
                <a:avLst/>
                <a:gdLst>
                  <a:gd name="connsiteX0" fmla="*/ 204117 w 1411330"/>
                  <a:gd name="connsiteY0" fmla="*/ 384 h 710127"/>
                  <a:gd name="connsiteX1" fmla="*/ 1211745 w 1411330"/>
                  <a:gd name="connsiteY1" fmla="*/ 11620 h 710127"/>
                  <a:gd name="connsiteX2" fmla="*/ 194168 w 1411330"/>
                  <a:gd name="connsiteY2" fmla="*/ 17301 h 710127"/>
                  <a:gd name="connsiteX3" fmla="*/ 1231702 w 1411330"/>
                  <a:gd name="connsiteY3" fmla="*/ 16204 h 710127"/>
                  <a:gd name="connsiteX4" fmla="*/ 1228261 w 1411330"/>
                  <a:gd name="connsiteY4" fmla="*/ 11333 h 710127"/>
                  <a:gd name="connsiteX5" fmla="*/ 1384234 w 1411330"/>
                  <a:gd name="connsiteY5" fmla="*/ 196008 h 710127"/>
                  <a:gd name="connsiteX6" fmla="*/ 1212524 w 1411330"/>
                  <a:gd name="connsiteY6" fmla="*/ 8201 h 710127"/>
                  <a:gd name="connsiteX7" fmla="*/ 1400342 w 1411330"/>
                  <a:gd name="connsiteY7" fmla="*/ 194771 h 710127"/>
                  <a:gd name="connsiteX8" fmla="*/ 1406880 w 1411330"/>
                  <a:gd name="connsiteY8" fmla="*/ 180363 h 710127"/>
                  <a:gd name="connsiteX9" fmla="*/ 1411340 w 1411330"/>
                  <a:gd name="connsiteY9" fmla="*/ 531463 h 710127"/>
                  <a:gd name="connsiteX10" fmla="*/ 1390373 w 1411330"/>
                  <a:gd name="connsiteY10" fmla="*/ 185260 h 710127"/>
                  <a:gd name="connsiteX11" fmla="*/ 1395121 w 1411330"/>
                  <a:gd name="connsiteY11" fmla="*/ 528646 h 710127"/>
                  <a:gd name="connsiteX12" fmla="*/ 1399210 w 1411330"/>
                  <a:gd name="connsiteY12" fmla="*/ 525492 h 710127"/>
                  <a:gd name="connsiteX13" fmla="*/ 1235189 w 1411330"/>
                  <a:gd name="connsiteY13" fmla="*/ 704993 h 710127"/>
                  <a:gd name="connsiteX14" fmla="*/ 1397319 w 1411330"/>
                  <a:gd name="connsiteY14" fmla="*/ 507027 h 710127"/>
                  <a:gd name="connsiteX15" fmla="*/ 1245770 w 1411330"/>
                  <a:gd name="connsiteY15" fmla="*/ 707147 h 710127"/>
                  <a:gd name="connsiteX16" fmla="*/ 1214434 w 1411330"/>
                  <a:gd name="connsiteY16" fmla="*/ 681879 h 710127"/>
                  <a:gd name="connsiteX17" fmla="*/ 198196 w 1411330"/>
                  <a:gd name="connsiteY17" fmla="*/ 679356 h 710127"/>
                  <a:gd name="connsiteX18" fmla="*/ 1223504 w 1411330"/>
                  <a:gd name="connsiteY18" fmla="*/ 693260 h 710127"/>
                  <a:gd name="connsiteX19" fmla="*/ 185018 w 1411330"/>
                  <a:gd name="connsiteY19" fmla="*/ 696447 h 710127"/>
                  <a:gd name="connsiteX20" fmla="*/ 190874 w 1411330"/>
                  <a:gd name="connsiteY20" fmla="*/ 696879 h 710127"/>
                  <a:gd name="connsiteX21" fmla="*/ 2726 w 1411330"/>
                  <a:gd name="connsiteY21" fmla="*/ 539554 h 710127"/>
                  <a:gd name="connsiteX22" fmla="*/ 180277 w 1411330"/>
                  <a:gd name="connsiteY22" fmla="*/ 710508 h 710127"/>
                  <a:gd name="connsiteX23" fmla="*/ 10 w 1411330"/>
                  <a:gd name="connsiteY23" fmla="*/ 540451 h 710127"/>
                  <a:gd name="connsiteX24" fmla="*/ 36906 w 1411330"/>
                  <a:gd name="connsiteY24" fmla="*/ 537432 h 710127"/>
                  <a:gd name="connsiteX25" fmla="*/ 31545 w 1411330"/>
                  <a:gd name="connsiteY25" fmla="*/ 178142 h 710127"/>
                  <a:gd name="connsiteX26" fmla="*/ 16435 w 1411330"/>
                  <a:gd name="connsiteY26" fmla="*/ 528441 h 710127"/>
                  <a:gd name="connsiteX27" fmla="*/ 26951 w 1411330"/>
                  <a:gd name="connsiteY27" fmla="*/ 174786 h 710127"/>
                  <a:gd name="connsiteX28" fmla="*/ 19932 w 1411330"/>
                  <a:gd name="connsiteY28" fmla="*/ 182720 h 710127"/>
                  <a:gd name="connsiteX29" fmla="*/ 173891 w 1411330"/>
                  <a:gd name="connsiteY29" fmla="*/ 29804 h 710127"/>
                  <a:gd name="connsiteX30" fmla="*/ 11477 w 1411330"/>
                  <a:gd name="connsiteY30" fmla="*/ 172408 h 710127"/>
                  <a:gd name="connsiteX31" fmla="*/ 199991 w 1411330"/>
                  <a:gd name="connsiteY31" fmla="*/ 15544 h 710127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</a:cxnLst>
                <a:rect l="l" t="t" r="r" b="b"/>
                <a:pathLst>
                  <a:path w="1411330" h="710127">
                    <a:moveTo>
                      <a:pt x="204117" y="384"/>
                    </a:moveTo>
                    <a:cubicBezTo>
                      <a:pt x="386913" y="18207"/>
                      <a:pt x="606326" y="18741"/>
                      <a:pt x="1211745" y="11620"/>
                    </a:cubicBezTo>
                    <a:moveTo>
                      <a:pt x="194168" y="17301"/>
                    </a:moveTo>
                    <a:cubicBezTo>
                      <a:pt x="448380" y="1283"/>
                      <a:pt x="687345" y="454"/>
                      <a:pt x="1231702" y="16204"/>
                    </a:cubicBezTo>
                    <a:moveTo>
                      <a:pt x="1228261" y="11333"/>
                    </a:moveTo>
                    <a:cubicBezTo>
                      <a:pt x="1344710" y="3133"/>
                      <a:pt x="1398942" y="55871"/>
                      <a:pt x="1384234" y="196008"/>
                    </a:cubicBezTo>
                    <a:moveTo>
                      <a:pt x="1212524" y="8201"/>
                    </a:moveTo>
                    <a:cubicBezTo>
                      <a:pt x="1353714" y="5871"/>
                      <a:pt x="1405294" y="77896"/>
                      <a:pt x="1400342" y="194771"/>
                    </a:cubicBezTo>
                    <a:moveTo>
                      <a:pt x="1406880" y="180363"/>
                    </a:moveTo>
                    <a:cubicBezTo>
                      <a:pt x="1414159" y="298066"/>
                      <a:pt x="1405285" y="403435"/>
                      <a:pt x="1411340" y="531463"/>
                    </a:cubicBezTo>
                    <a:moveTo>
                      <a:pt x="1390373" y="185260"/>
                    </a:moveTo>
                    <a:cubicBezTo>
                      <a:pt x="1394713" y="283517"/>
                      <a:pt x="1394342" y="363650"/>
                      <a:pt x="1395121" y="528646"/>
                    </a:cubicBezTo>
                    <a:moveTo>
                      <a:pt x="1399210" y="525492"/>
                    </a:moveTo>
                    <a:cubicBezTo>
                      <a:pt x="1394277" y="622723"/>
                      <a:pt x="1335019" y="714823"/>
                      <a:pt x="1235189" y="704993"/>
                    </a:cubicBezTo>
                    <a:moveTo>
                      <a:pt x="1397319" y="507027"/>
                    </a:moveTo>
                    <a:cubicBezTo>
                      <a:pt x="1406462" y="641643"/>
                      <a:pt x="1354234" y="698262"/>
                      <a:pt x="1245770" y="707147"/>
                    </a:cubicBezTo>
                    <a:moveTo>
                      <a:pt x="1214434" y="681879"/>
                    </a:moveTo>
                    <a:cubicBezTo>
                      <a:pt x="995022" y="700740"/>
                      <a:pt x="765522" y="678214"/>
                      <a:pt x="198196" y="679356"/>
                    </a:cubicBezTo>
                    <a:moveTo>
                      <a:pt x="1223504" y="693260"/>
                    </a:moveTo>
                    <a:cubicBezTo>
                      <a:pt x="833367" y="705463"/>
                      <a:pt x="424983" y="702709"/>
                      <a:pt x="185018" y="696447"/>
                    </a:cubicBezTo>
                    <a:moveTo>
                      <a:pt x="190874" y="696879"/>
                    </a:moveTo>
                    <a:cubicBezTo>
                      <a:pt x="91061" y="709575"/>
                      <a:pt x="5314" y="624983"/>
                      <a:pt x="2726" y="539554"/>
                    </a:cubicBezTo>
                    <a:moveTo>
                      <a:pt x="180277" y="710508"/>
                    </a:moveTo>
                    <a:cubicBezTo>
                      <a:pt x="73208" y="711064"/>
                      <a:pt x="17122" y="648260"/>
                      <a:pt x="10" y="540451"/>
                    </a:cubicBezTo>
                    <a:moveTo>
                      <a:pt x="36906" y="537432"/>
                    </a:moveTo>
                    <a:cubicBezTo>
                      <a:pt x="1124" y="463339"/>
                      <a:pt x="3919" y="373145"/>
                      <a:pt x="31545" y="178142"/>
                    </a:cubicBezTo>
                    <a:moveTo>
                      <a:pt x="16435" y="528441"/>
                    </a:moveTo>
                    <a:cubicBezTo>
                      <a:pt x="14124" y="425845"/>
                      <a:pt x="17667" y="313963"/>
                      <a:pt x="26951" y="174786"/>
                    </a:cubicBezTo>
                    <a:moveTo>
                      <a:pt x="19932" y="182720"/>
                    </a:moveTo>
                    <a:cubicBezTo>
                      <a:pt x="3240" y="67763"/>
                      <a:pt x="76977" y="24218"/>
                      <a:pt x="173891" y="29804"/>
                    </a:cubicBezTo>
                    <a:moveTo>
                      <a:pt x="11477" y="172408"/>
                    </a:moveTo>
                    <a:cubicBezTo>
                      <a:pt x="13986" y="62760"/>
                      <a:pt x="61167" y="5866"/>
                      <a:pt x="199991" y="15544"/>
                    </a:cubicBezTo>
                  </a:path>
                </a:pathLst>
              </a:custGeom>
              <a:noFill/>
              <a:ln w="18506" cap="flat">
                <a:solidFill>
                  <a:srgbClr val="2AADDC">
                    <a:alpha val="60000"/>
                  </a:srgbClr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 sz="1600">
                  <a:solidFill>
                    <a:srgbClr val="2AADDC"/>
                  </a:solidFill>
                  <a:latin typeface="Segoe UI" panose="020B0502040204020203" pitchFamily="34" charset="0"/>
                  <a:cs typeface="Segoe UI" panose="020B0502040204020203" pitchFamily="34" charset="0"/>
                </a:endParaRPr>
              </a:p>
            </p:txBody>
          </p:sp>
        </p:grpSp>
        <p:grpSp>
          <p:nvGrpSpPr>
            <p:cNvPr id="30" name="Content Placeholder 4">
              <a:extLst>
                <a:ext uri="{FF2B5EF4-FFF2-40B4-BE49-F238E27FC236}">
                  <a16:creationId xmlns:a16="http://schemas.microsoft.com/office/drawing/2014/main" id="{EFA7061C-A061-0841-8041-3F9F0DCA8964}"/>
                </a:ext>
              </a:extLst>
            </p:cNvPr>
            <p:cNvGrpSpPr/>
            <p:nvPr/>
          </p:nvGrpSpPr>
          <p:grpSpPr>
            <a:xfrm>
              <a:off x="8152722" y="5486986"/>
              <a:ext cx="1104790" cy="554582"/>
              <a:chOff x="8152722" y="5486986"/>
              <a:chExt cx="1104790" cy="554582"/>
            </a:xfrm>
            <a:solidFill>
              <a:srgbClr val="495057"/>
            </a:solidFill>
          </p:grpSpPr>
          <p:sp>
            <p:nvSpPr>
              <p:cNvPr id="31" name="Content Placeholder 4">
                <a:extLst>
                  <a:ext uri="{FF2B5EF4-FFF2-40B4-BE49-F238E27FC236}">
                    <a16:creationId xmlns:a16="http://schemas.microsoft.com/office/drawing/2014/main" id="{C05A0D1D-C749-5748-8A00-4820B3E35CF1}"/>
                  </a:ext>
                </a:extLst>
              </p:cNvPr>
              <p:cNvSpPr txBox="1"/>
              <p:nvPr/>
            </p:nvSpPr>
            <p:spPr>
              <a:xfrm>
                <a:off x="8223430" y="5486986"/>
                <a:ext cx="1013419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cs typeface="Segoe UI" panose="020B0502040204020203" pitchFamily="34" charset="0"/>
                    <a:sym typeface="Arial"/>
                    <a:rtl/>
                  </a:rPr>
                  <a:t>אילו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Segoe UI Emoji"/>
                    <a:rtl/>
                  </a:rPr>
                  <a:t> 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Arial"/>
                    <a:rtl/>
                  </a:rPr>
                  <a:t>מערכות</a:t>
                </a:r>
              </a:p>
            </p:txBody>
          </p:sp>
          <p:sp>
            <p:nvSpPr>
              <p:cNvPr id="32" name="Content Placeholder 4">
                <a:extLst>
                  <a:ext uri="{FF2B5EF4-FFF2-40B4-BE49-F238E27FC236}">
                    <a16:creationId xmlns:a16="http://schemas.microsoft.com/office/drawing/2014/main" id="{D84ED30F-7FED-6445-A83F-B9143D58C0D9}"/>
                  </a:ext>
                </a:extLst>
              </p:cNvPr>
              <p:cNvSpPr txBox="1"/>
              <p:nvPr/>
            </p:nvSpPr>
            <p:spPr>
              <a:xfrm>
                <a:off x="8152722" y="5764569"/>
                <a:ext cx="1104790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algn="l"/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cs typeface="Segoe UI" panose="020B0502040204020203" pitchFamily="34" charset="0"/>
                    <a:sym typeface="Arial"/>
                    <a:rtl/>
                  </a:rPr>
                  <a:t>ניהול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Segoe UI Emoji"/>
                    <a:rtl/>
                  </a:rPr>
                  <a:t> 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Arial"/>
                    <a:rtl/>
                  </a:rPr>
                  <a:t>דרושות</a:t>
                </a:r>
                <a:r>
                  <a:rPr lang="he-IL" sz="1200" spc="0" baseline="0" dirty="0">
                    <a:solidFill>
                      <a:srgbClr val="2AADDC"/>
                    </a:solidFill>
                    <a:latin typeface="Segoe UI" panose="020B0502040204020203" pitchFamily="34" charset="0"/>
                    <a:ea typeface="Segoe UI Emoji"/>
                    <a:cs typeface="Segoe UI" panose="020B0502040204020203" pitchFamily="34" charset="0"/>
                    <a:sym typeface="Segoe UI Emoji"/>
                    <a:rtl/>
                  </a:rPr>
                  <a:t>?</a:t>
                </a:r>
              </a:p>
            </p:txBody>
          </p:sp>
        </p:grpSp>
      </p:grpSp>
      <p:grpSp>
        <p:nvGrpSpPr>
          <p:cNvPr id="68" name="Group 67">
            <a:extLst>
              <a:ext uri="{FF2B5EF4-FFF2-40B4-BE49-F238E27FC236}">
                <a16:creationId xmlns:a16="http://schemas.microsoft.com/office/drawing/2014/main" id="{F6E11E05-5BF5-FD46-9AE5-741B98116330}"/>
              </a:ext>
            </a:extLst>
          </p:cNvPr>
          <p:cNvGrpSpPr/>
          <p:nvPr/>
        </p:nvGrpSpPr>
        <p:grpSpPr>
          <a:xfrm>
            <a:off x="9497201" y="3123229"/>
            <a:ext cx="1439305" cy="733579"/>
            <a:chOff x="8956111" y="3600536"/>
            <a:chExt cx="1439305" cy="733579"/>
          </a:xfrm>
        </p:grpSpPr>
        <p:grpSp>
          <p:nvGrpSpPr>
            <p:cNvPr id="18" name="Content Placeholder 4">
              <a:extLst>
                <a:ext uri="{FF2B5EF4-FFF2-40B4-BE49-F238E27FC236}">
                  <a16:creationId xmlns:a16="http://schemas.microsoft.com/office/drawing/2014/main" id="{2FEF6B32-8A88-AD40-A08D-87FD112AA426}"/>
                </a:ext>
              </a:extLst>
            </p:cNvPr>
            <p:cNvGrpSpPr/>
            <p:nvPr/>
          </p:nvGrpSpPr>
          <p:grpSpPr>
            <a:xfrm>
              <a:off x="8956111" y="3600536"/>
              <a:ext cx="1439305" cy="733579"/>
              <a:chOff x="8956111" y="3600536"/>
              <a:chExt cx="1439305" cy="733579"/>
            </a:xfrm>
            <a:noFill/>
          </p:grpSpPr>
          <p:sp>
            <p:nvSpPr>
              <p:cNvPr id="19" name="Content Placeholder 4">
                <a:extLst>
                  <a:ext uri="{FF2B5EF4-FFF2-40B4-BE49-F238E27FC236}">
                    <a16:creationId xmlns:a16="http://schemas.microsoft.com/office/drawing/2014/main" id="{DF591544-7C1A-8D44-9BDC-21E4FD8F5FD8}"/>
                  </a:ext>
                </a:extLst>
              </p:cNvPr>
              <p:cNvSpPr/>
              <p:nvPr/>
            </p:nvSpPr>
            <p:spPr>
              <a:xfrm>
                <a:off x="8987562" y="3605986"/>
                <a:ext cx="1407854" cy="728130"/>
              </a:xfrm>
              <a:custGeom>
                <a:avLst/>
                <a:gdLst>
                  <a:gd name="connsiteX0" fmla="*/ 24449 w 1407854"/>
                  <a:gd name="connsiteY0" fmla="*/ 54107 h 728130"/>
                  <a:gd name="connsiteX1" fmla="*/ 24449 w 1407854"/>
                  <a:gd name="connsiteY1" fmla="*/ 54107 h 728130"/>
                  <a:gd name="connsiteX2" fmla="*/ 24449 w 1407854"/>
                  <a:gd name="connsiteY2" fmla="*/ 54107 h 728130"/>
                  <a:gd name="connsiteX3" fmla="*/ 24449 w 1407854"/>
                  <a:gd name="connsiteY3" fmla="*/ 54107 h 728130"/>
                  <a:gd name="connsiteX4" fmla="*/ 21411 w 1407854"/>
                  <a:gd name="connsiteY4" fmla="*/ 180311 h 728130"/>
                  <a:gd name="connsiteX5" fmla="*/ 151372 w 1407854"/>
                  <a:gd name="connsiteY5" fmla="*/ 19050 h 728130"/>
                  <a:gd name="connsiteX6" fmla="*/ 22583 w 1407854"/>
                  <a:gd name="connsiteY6" fmla="*/ 181157 h 728130"/>
                  <a:gd name="connsiteX7" fmla="*/ 151917 w 1407854"/>
                  <a:gd name="connsiteY7" fmla="*/ 22101 h 728130"/>
                  <a:gd name="connsiteX8" fmla="*/ 19718 w 1407854"/>
                  <a:gd name="connsiteY8" fmla="*/ 278220 h 728130"/>
                  <a:gd name="connsiteX9" fmla="*/ 240786 w 1407854"/>
                  <a:gd name="connsiteY9" fmla="*/ 29457 h 728130"/>
                  <a:gd name="connsiteX10" fmla="*/ 12100 w 1407854"/>
                  <a:gd name="connsiteY10" fmla="*/ 293988 h 728130"/>
                  <a:gd name="connsiteX11" fmla="*/ 255575 w 1407854"/>
                  <a:gd name="connsiteY11" fmla="*/ 21154 h 728130"/>
                  <a:gd name="connsiteX12" fmla="*/ 192 w 1407854"/>
                  <a:gd name="connsiteY12" fmla="*/ 386179 h 728130"/>
                  <a:gd name="connsiteX13" fmla="*/ 335215 w 1407854"/>
                  <a:gd name="connsiteY13" fmla="*/ 21883 h 728130"/>
                  <a:gd name="connsiteX14" fmla="*/ 13148 w 1407854"/>
                  <a:gd name="connsiteY14" fmla="*/ 403627 h 728130"/>
                  <a:gd name="connsiteX15" fmla="*/ 359329 w 1407854"/>
                  <a:gd name="connsiteY15" fmla="*/ 23483 h 728130"/>
                  <a:gd name="connsiteX16" fmla="*/ 2439 w 1407854"/>
                  <a:gd name="connsiteY16" fmla="*/ 512600 h 728130"/>
                  <a:gd name="connsiteX17" fmla="*/ 444906 w 1407854"/>
                  <a:gd name="connsiteY17" fmla="*/ 29486 h 728130"/>
                  <a:gd name="connsiteX18" fmla="*/ 18049 w 1407854"/>
                  <a:gd name="connsiteY18" fmla="*/ 508819 h 728130"/>
                  <a:gd name="connsiteX19" fmla="*/ 446994 w 1407854"/>
                  <a:gd name="connsiteY19" fmla="*/ 21059 h 728130"/>
                  <a:gd name="connsiteX20" fmla="*/ 9614 w 1407854"/>
                  <a:gd name="connsiteY20" fmla="*/ 647579 h 728130"/>
                  <a:gd name="connsiteX21" fmla="*/ 561613 w 1407854"/>
                  <a:gd name="connsiteY21" fmla="*/ 18828 h 728130"/>
                  <a:gd name="connsiteX22" fmla="*/ 115 w 1407854"/>
                  <a:gd name="connsiteY22" fmla="*/ 649925 h 728130"/>
                  <a:gd name="connsiteX23" fmla="*/ 552347 w 1407854"/>
                  <a:gd name="connsiteY23" fmla="*/ 19246 h 728130"/>
                  <a:gd name="connsiteX24" fmla="*/ 63727 w 1407854"/>
                  <a:gd name="connsiteY24" fmla="*/ 697692 h 728130"/>
                  <a:gd name="connsiteX25" fmla="*/ 658016 w 1407854"/>
                  <a:gd name="connsiteY25" fmla="*/ 29929 h 728130"/>
                  <a:gd name="connsiteX26" fmla="*/ 62290 w 1407854"/>
                  <a:gd name="connsiteY26" fmla="*/ 694090 h 728130"/>
                  <a:gd name="connsiteX27" fmla="*/ 652774 w 1407854"/>
                  <a:gd name="connsiteY27" fmla="*/ 17914 h 728130"/>
                  <a:gd name="connsiteX28" fmla="*/ 132400 w 1407854"/>
                  <a:gd name="connsiteY28" fmla="*/ 715860 h 728130"/>
                  <a:gd name="connsiteX29" fmla="*/ 742788 w 1407854"/>
                  <a:gd name="connsiteY29" fmla="*/ 190 h 728130"/>
                  <a:gd name="connsiteX30" fmla="*/ 142486 w 1407854"/>
                  <a:gd name="connsiteY30" fmla="*/ 703698 h 728130"/>
                  <a:gd name="connsiteX31" fmla="*/ 739106 w 1407854"/>
                  <a:gd name="connsiteY31" fmla="*/ 20448 h 728130"/>
                  <a:gd name="connsiteX32" fmla="*/ 260677 w 1407854"/>
                  <a:gd name="connsiteY32" fmla="*/ 719665 h 728130"/>
                  <a:gd name="connsiteX33" fmla="*/ 860008 w 1407854"/>
                  <a:gd name="connsiteY33" fmla="*/ 16010 h 728130"/>
                  <a:gd name="connsiteX34" fmla="*/ 254359 w 1407854"/>
                  <a:gd name="connsiteY34" fmla="*/ 698028 h 728130"/>
                  <a:gd name="connsiteX35" fmla="*/ 839100 w 1407854"/>
                  <a:gd name="connsiteY35" fmla="*/ 14859 h 728130"/>
                  <a:gd name="connsiteX36" fmla="*/ 335718 w 1407854"/>
                  <a:gd name="connsiteY36" fmla="*/ 696657 h 728130"/>
                  <a:gd name="connsiteX37" fmla="*/ 958757 w 1407854"/>
                  <a:gd name="connsiteY37" fmla="*/ 25139 h 728130"/>
                  <a:gd name="connsiteX38" fmla="*/ 350252 w 1407854"/>
                  <a:gd name="connsiteY38" fmla="*/ 704187 h 728130"/>
                  <a:gd name="connsiteX39" fmla="*/ 938893 w 1407854"/>
                  <a:gd name="connsiteY39" fmla="*/ 19986 h 728130"/>
                  <a:gd name="connsiteX40" fmla="*/ 444692 w 1407854"/>
                  <a:gd name="connsiteY40" fmla="*/ 718799 h 728130"/>
                  <a:gd name="connsiteX41" fmla="*/ 1040912 w 1407854"/>
                  <a:gd name="connsiteY41" fmla="*/ 13919 h 728130"/>
                  <a:gd name="connsiteX42" fmla="*/ 452747 w 1407854"/>
                  <a:gd name="connsiteY42" fmla="*/ 703312 h 728130"/>
                  <a:gd name="connsiteX43" fmla="*/ 1043592 w 1407854"/>
                  <a:gd name="connsiteY43" fmla="*/ 10820 h 728130"/>
                  <a:gd name="connsiteX44" fmla="*/ 528184 w 1407854"/>
                  <a:gd name="connsiteY44" fmla="*/ 687447 h 728130"/>
                  <a:gd name="connsiteX45" fmla="*/ 1142031 w 1407854"/>
                  <a:gd name="connsiteY45" fmla="*/ 17155 h 728130"/>
                  <a:gd name="connsiteX46" fmla="*/ 536150 w 1407854"/>
                  <a:gd name="connsiteY46" fmla="*/ 700105 h 728130"/>
                  <a:gd name="connsiteX47" fmla="*/ 1135799 w 1407854"/>
                  <a:gd name="connsiteY47" fmla="*/ 20491 h 728130"/>
                  <a:gd name="connsiteX48" fmla="*/ 657826 w 1407854"/>
                  <a:gd name="connsiteY48" fmla="*/ 715129 h 728130"/>
                  <a:gd name="connsiteX49" fmla="*/ 1195122 w 1407854"/>
                  <a:gd name="connsiteY49" fmla="*/ 25905 h 728130"/>
                  <a:gd name="connsiteX50" fmla="*/ 633423 w 1407854"/>
                  <a:gd name="connsiteY50" fmla="*/ 694644 h 728130"/>
                  <a:gd name="connsiteX51" fmla="*/ 1211880 w 1407854"/>
                  <a:gd name="connsiteY51" fmla="*/ 37876 h 728130"/>
                  <a:gd name="connsiteX52" fmla="*/ 738956 w 1407854"/>
                  <a:gd name="connsiteY52" fmla="*/ 707738 h 728130"/>
                  <a:gd name="connsiteX53" fmla="*/ 1288294 w 1407854"/>
                  <a:gd name="connsiteY53" fmla="*/ 40856 h 728130"/>
                  <a:gd name="connsiteX54" fmla="*/ 748379 w 1407854"/>
                  <a:gd name="connsiteY54" fmla="*/ 700692 h 728130"/>
                  <a:gd name="connsiteX55" fmla="*/ 1313184 w 1407854"/>
                  <a:gd name="connsiteY55" fmla="*/ 41519 h 728130"/>
                  <a:gd name="connsiteX56" fmla="*/ 825344 w 1407854"/>
                  <a:gd name="connsiteY56" fmla="*/ 709127 h 728130"/>
                  <a:gd name="connsiteX57" fmla="*/ 1345410 w 1407854"/>
                  <a:gd name="connsiteY57" fmla="*/ 111327 h 728130"/>
                  <a:gd name="connsiteX58" fmla="*/ 832779 w 1407854"/>
                  <a:gd name="connsiteY58" fmla="*/ 698916 h 728130"/>
                  <a:gd name="connsiteX59" fmla="*/ 1360702 w 1407854"/>
                  <a:gd name="connsiteY59" fmla="*/ 102842 h 728130"/>
                  <a:gd name="connsiteX60" fmla="*/ 933144 w 1407854"/>
                  <a:gd name="connsiteY60" fmla="*/ 706435 h 728130"/>
                  <a:gd name="connsiteX61" fmla="*/ 1375864 w 1407854"/>
                  <a:gd name="connsiteY61" fmla="*/ 157793 h 728130"/>
                  <a:gd name="connsiteX62" fmla="*/ 939644 w 1407854"/>
                  <a:gd name="connsiteY62" fmla="*/ 710978 h 728130"/>
                  <a:gd name="connsiteX63" fmla="*/ 1400959 w 1407854"/>
                  <a:gd name="connsiteY63" fmla="*/ 170603 h 728130"/>
                  <a:gd name="connsiteX64" fmla="*/ 1021753 w 1407854"/>
                  <a:gd name="connsiteY64" fmla="*/ 714349 h 728130"/>
                  <a:gd name="connsiteX65" fmla="*/ 1402155 w 1407854"/>
                  <a:gd name="connsiteY65" fmla="*/ 280339 h 728130"/>
                  <a:gd name="connsiteX66" fmla="*/ 1033447 w 1407854"/>
                  <a:gd name="connsiteY66" fmla="*/ 696970 h 728130"/>
                  <a:gd name="connsiteX67" fmla="*/ 1390786 w 1407854"/>
                  <a:gd name="connsiteY67" fmla="*/ 294806 h 728130"/>
                  <a:gd name="connsiteX68" fmla="*/ 1141642 w 1407854"/>
                  <a:gd name="connsiteY68" fmla="*/ 692004 h 728130"/>
                  <a:gd name="connsiteX69" fmla="*/ 1407969 w 1407854"/>
                  <a:gd name="connsiteY69" fmla="*/ 412071 h 728130"/>
                  <a:gd name="connsiteX70" fmla="*/ 1143376 w 1407854"/>
                  <a:gd name="connsiteY70" fmla="*/ 703885 h 728130"/>
                  <a:gd name="connsiteX71" fmla="*/ 1401302 w 1407854"/>
                  <a:gd name="connsiteY71" fmla="*/ 390806 h 728130"/>
                  <a:gd name="connsiteX72" fmla="*/ 1211453 w 1407854"/>
                  <a:gd name="connsiteY72" fmla="*/ 722682 h 728130"/>
                  <a:gd name="connsiteX73" fmla="*/ 1364337 w 1407854"/>
                  <a:gd name="connsiteY73" fmla="*/ 525121 h 728130"/>
                  <a:gd name="connsiteX74" fmla="*/ 1210962 w 1407854"/>
                  <a:gd name="connsiteY74" fmla="*/ 728320 h 728130"/>
                  <a:gd name="connsiteX75" fmla="*/ 1371320 w 1407854"/>
                  <a:gd name="connsiteY75" fmla="*/ 546723 h 72813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  <a:cxn ang="0">
                    <a:pos x="connsiteX32" y="connsiteY32"/>
                  </a:cxn>
                  <a:cxn ang="0">
                    <a:pos x="connsiteX33" y="connsiteY33"/>
                  </a:cxn>
                  <a:cxn ang="0">
                    <a:pos x="connsiteX34" y="connsiteY34"/>
                  </a:cxn>
                  <a:cxn ang="0">
                    <a:pos x="connsiteX35" y="connsiteY35"/>
                  </a:cxn>
                  <a:cxn ang="0">
                    <a:pos x="connsiteX36" y="connsiteY36"/>
                  </a:cxn>
                  <a:cxn ang="0">
                    <a:pos x="connsiteX37" y="connsiteY37"/>
                  </a:cxn>
                  <a:cxn ang="0">
                    <a:pos x="connsiteX38" y="connsiteY38"/>
                  </a:cxn>
                  <a:cxn ang="0">
                    <a:pos x="connsiteX39" y="connsiteY39"/>
                  </a:cxn>
                  <a:cxn ang="0">
                    <a:pos x="connsiteX40" y="connsiteY40"/>
                  </a:cxn>
                  <a:cxn ang="0">
                    <a:pos x="connsiteX41" y="connsiteY41"/>
                  </a:cxn>
                  <a:cxn ang="0">
                    <a:pos x="connsiteX42" y="connsiteY42"/>
                  </a:cxn>
                  <a:cxn ang="0">
                    <a:pos x="connsiteX43" y="connsiteY43"/>
                  </a:cxn>
                  <a:cxn ang="0">
                    <a:pos x="connsiteX44" y="connsiteY44"/>
                  </a:cxn>
                  <a:cxn ang="0">
                    <a:pos x="connsiteX45" y="connsiteY45"/>
                  </a:cxn>
                  <a:cxn ang="0">
                    <a:pos x="connsiteX46" y="connsiteY46"/>
                  </a:cxn>
                  <a:cxn ang="0">
                    <a:pos x="connsiteX47" y="connsiteY47"/>
                  </a:cxn>
                  <a:cxn ang="0">
                    <a:pos x="connsiteX48" y="connsiteY48"/>
                  </a:cxn>
                  <a:cxn ang="0">
                    <a:pos x="connsiteX49" y="connsiteY49"/>
                  </a:cxn>
                  <a:cxn ang="0">
                    <a:pos x="connsiteX50" y="connsiteY50"/>
                  </a:cxn>
                  <a:cxn ang="0">
                    <a:pos x="connsiteX51" y="connsiteY51"/>
                  </a:cxn>
                  <a:cxn ang="0">
                    <a:pos x="connsiteX52" y="connsiteY52"/>
                  </a:cxn>
                  <a:cxn ang="0">
                    <a:pos x="connsiteX53" y="connsiteY53"/>
                  </a:cxn>
                  <a:cxn ang="0">
                    <a:pos x="connsiteX54" y="connsiteY54"/>
                  </a:cxn>
                  <a:cxn ang="0">
                    <a:pos x="connsiteX55" y="connsiteY55"/>
                  </a:cxn>
                  <a:cxn ang="0">
                    <a:pos x="connsiteX56" y="connsiteY56"/>
                  </a:cxn>
                  <a:cxn ang="0">
                    <a:pos x="connsiteX57" y="connsiteY57"/>
                  </a:cxn>
                  <a:cxn ang="0">
                    <a:pos x="connsiteX58" y="connsiteY58"/>
                  </a:cxn>
                  <a:cxn ang="0">
                    <a:pos x="connsiteX59" y="connsiteY59"/>
                  </a:cxn>
                  <a:cxn ang="0">
                    <a:pos x="connsiteX60" y="connsiteY60"/>
                  </a:cxn>
                  <a:cxn ang="0">
                    <a:pos x="connsiteX61" y="connsiteY61"/>
                  </a:cxn>
                  <a:cxn ang="0">
                    <a:pos x="connsiteX62" y="connsiteY62"/>
                  </a:cxn>
                  <a:cxn ang="0">
                    <a:pos x="connsiteX63" y="connsiteY63"/>
                  </a:cxn>
                  <a:cxn ang="0">
                    <a:pos x="connsiteX64" y="connsiteY64"/>
                  </a:cxn>
                  <a:cxn ang="0">
                    <a:pos x="connsiteX65" y="connsiteY65"/>
                  </a:cxn>
                  <a:cxn ang="0">
                    <a:pos x="connsiteX66" y="connsiteY66"/>
                  </a:cxn>
                  <a:cxn ang="0">
                    <a:pos x="connsiteX67" y="connsiteY67"/>
                  </a:cxn>
                  <a:cxn ang="0">
                    <a:pos x="connsiteX68" y="connsiteY68"/>
                  </a:cxn>
                  <a:cxn ang="0">
                    <a:pos x="connsiteX69" y="connsiteY69"/>
                  </a:cxn>
                  <a:cxn ang="0">
                    <a:pos x="connsiteX70" y="connsiteY70"/>
                  </a:cxn>
                  <a:cxn ang="0">
                    <a:pos x="connsiteX71" y="connsiteY71"/>
                  </a:cxn>
                  <a:cxn ang="0">
                    <a:pos x="connsiteX72" y="connsiteY72"/>
                  </a:cxn>
                  <a:cxn ang="0">
                    <a:pos x="connsiteX73" y="connsiteY73"/>
                  </a:cxn>
                  <a:cxn ang="0">
                    <a:pos x="connsiteX74" y="connsiteY74"/>
                  </a:cxn>
                  <a:cxn ang="0">
                    <a:pos x="connsiteX75" y="connsiteY75"/>
                  </a:cxn>
                </a:cxnLst>
                <a:rect l="l" t="t" r="r" b="b"/>
                <a:pathLst>
                  <a:path w="1407854" h="728130">
                    <a:moveTo>
                      <a:pt x="24449" y="54107"/>
                    </a:moveTo>
                    <a:cubicBezTo>
                      <a:pt x="24449" y="54107"/>
                      <a:pt x="24449" y="54107"/>
                      <a:pt x="24449" y="54107"/>
                    </a:cubicBezTo>
                    <a:moveTo>
                      <a:pt x="24449" y="54107"/>
                    </a:moveTo>
                    <a:cubicBezTo>
                      <a:pt x="24449" y="54107"/>
                      <a:pt x="24449" y="54107"/>
                      <a:pt x="24449" y="54107"/>
                    </a:cubicBezTo>
                    <a:moveTo>
                      <a:pt x="21411" y="180311"/>
                    </a:moveTo>
                    <a:cubicBezTo>
                      <a:pt x="66341" y="120065"/>
                      <a:pt x="124365" y="47508"/>
                      <a:pt x="151372" y="19050"/>
                    </a:cubicBezTo>
                    <a:moveTo>
                      <a:pt x="22583" y="181157"/>
                    </a:moveTo>
                    <a:cubicBezTo>
                      <a:pt x="53900" y="135006"/>
                      <a:pt x="95339" y="83930"/>
                      <a:pt x="151917" y="22101"/>
                    </a:cubicBezTo>
                    <a:moveTo>
                      <a:pt x="19718" y="278220"/>
                    </a:moveTo>
                    <a:cubicBezTo>
                      <a:pt x="110641" y="202646"/>
                      <a:pt x="183531" y="67052"/>
                      <a:pt x="240786" y="29457"/>
                    </a:cubicBezTo>
                    <a:moveTo>
                      <a:pt x="12100" y="293988"/>
                    </a:moveTo>
                    <a:cubicBezTo>
                      <a:pt x="86293" y="208344"/>
                      <a:pt x="169162" y="131373"/>
                      <a:pt x="255575" y="21154"/>
                    </a:cubicBezTo>
                    <a:moveTo>
                      <a:pt x="192" y="386179"/>
                    </a:moveTo>
                    <a:cubicBezTo>
                      <a:pt x="101767" y="306578"/>
                      <a:pt x="196775" y="212942"/>
                      <a:pt x="335215" y="21883"/>
                    </a:cubicBezTo>
                    <a:moveTo>
                      <a:pt x="13148" y="403627"/>
                    </a:moveTo>
                    <a:cubicBezTo>
                      <a:pt x="103106" y="316321"/>
                      <a:pt x="170880" y="218750"/>
                      <a:pt x="359329" y="23483"/>
                    </a:cubicBezTo>
                    <a:moveTo>
                      <a:pt x="2439" y="512600"/>
                    </a:moveTo>
                    <a:cubicBezTo>
                      <a:pt x="160554" y="348285"/>
                      <a:pt x="300319" y="172214"/>
                      <a:pt x="444906" y="29486"/>
                    </a:cubicBezTo>
                    <a:moveTo>
                      <a:pt x="18049" y="508819"/>
                    </a:moveTo>
                    <a:cubicBezTo>
                      <a:pt x="148704" y="367317"/>
                      <a:pt x="288136" y="205018"/>
                      <a:pt x="446994" y="21059"/>
                    </a:cubicBezTo>
                    <a:moveTo>
                      <a:pt x="9614" y="647579"/>
                    </a:moveTo>
                    <a:cubicBezTo>
                      <a:pt x="169629" y="457729"/>
                      <a:pt x="357230" y="251867"/>
                      <a:pt x="561613" y="18828"/>
                    </a:cubicBezTo>
                    <a:moveTo>
                      <a:pt x="115" y="649925"/>
                    </a:moveTo>
                    <a:cubicBezTo>
                      <a:pt x="171786" y="447754"/>
                      <a:pt x="335103" y="258239"/>
                      <a:pt x="552347" y="19246"/>
                    </a:cubicBezTo>
                    <a:moveTo>
                      <a:pt x="63727" y="697692"/>
                    </a:moveTo>
                    <a:cubicBezTo>
                      <a:pt x="220445" y="526870"/>
                      <a:pt x="326741" y="374375"/>
                      <a:pt x="658016" y="29929"/>
                    </a:cubicBezTo>
                    <a:moveTo>
                      <a:pt x="62290" y="694090"/>
                    </a:moveTo>
                    <a:cubicBezTo>
                      <a:pt x="253213" y="443859"/>
                      <a:pt x="457504" y="216651"/>
                      <a:pt x="652774" y="17914"/>
                    </a:cubicBezTo>
                    <a:moveTo>
                      <a:pt x="132400" y="715860"/>
                    </a:moveTo>
                    <a:cubicBezTo>
                      <a:pt x="359658" y="434904"/>
                      <a:pt x="589509" y="183042"/>
                      <a:pt x="742788" y="190"/>
                    </a:cubicBezTo>
                    <a:moveTo>
                      <a:pt x="142486" y="703698"/>
                    </a:moveTo>
                    <a:cubicBezTo>
                      <a:pt x="385166" y="436139"/>
                      <a:pt x="623884" y="169642"/>
                      <a:pt x="739106" y="20448"/>
                    </a:cubicBezTo>
                    <a:moveTo>
                      <a:pt x="260677" y="719665"/>
                    </a:moveTo>
                    <a:cubicBezTo>
                      <a:pt x="423433" y="481535"/>
                      <a:pt x="617976" y="290370"/>
                      <a:pt x="860008" y="16010"/>
                    </a:cubicBezTo>
                    <a:moveTo>
                      <a:pt x="254359" y="698028"/>
                    </a:moveTo>
                    <a:cubicBezTo>
                      <a:pt x="374951" y="538729"/>
                      <a:pt x="523531" y="398253"/>
                      <a:pt x="839100" y="14859"/>
                    </a:cubicBezTo>
                    <a:moveTo>
                      <a:pt x="335718" y="696657"/>
                    </a:moveTo>
                    <a:cubicBezTo>
                      <a:pt x="502230" y="521360"/>
                      <a:pt x="671688" y="317819"/>
                      <a:pt x="958757" y="25139"/>
                    </a:cubicBezTo>
                    <a:moveTo>
                      <a:pt x="350252" y="704187"/>
                    </a:moveTo>
                    <a:cubicBezTo>
                      <a:pt x="568900" y="447232"/>
                      <a:pt x="785940" y="204091"/>
                      <a:pt x="938893" y="19986"/>
                    </a:cubicBezTo>
                    <a:moveTo>
                      <a:pt x="444692" y="718799"/>
                    </a:moveTo>
                    <a:cubicBezTo>
                      <a:pt x="599324" y="509187"/>
                      <a:pt x="764428" y="367746"/>
                      <a:pt x="1040912" y="13919"/>
                    </a:cubicBezTo>
                    <a:moveTo>
                      <a:pt x="452747" y="703312"/>
                    </a:moveTo>
                    <a:cubicBezTo>
                      <a:pt x="614528" y="522104"/>
                      <a:pt x="769165" y="346009"/>
                      <a:pt x="1043592" y="10820"/>
                    </a:cubicBezTo>
                    <a:moveTo>
                      <a:pt x="528184" y="687447"/>
                    </a:moveTo>
                    <a:cubicBezTo>
                      <a:pt x="685399" y="536375"/>
                      <a:pt x="802391" y="385911"/>
                      <a:pt x="1142031" y="17155"/>
                    </a:cubicBezTo>
                    <a:moveTo>
                      <a:pt x="536150" y="700105"/>
                    </a:moveTo>
                    <a:cubicBezTo>
                      <a:pt x="757350" y="459593"/>
                      <a:pt x="968031" y="193455"/>
                      <a:pt x="1135799" y="20491"/>
                    </a:cubicBezTo>
                    <a:moveTo>
                      <a:pt x="657826" y="715129"/>
                    </a:moveTo>
                    <a:cubicBezTo>
                      <a:pt x="850689" y="475390"/>
                      <a:pt x="1037768" y="244110"/>
                      <a:pt x="1195122" y="25905"/>
                    </a:cubicBezTo>
                    <a:moveTo>
                      <a:pt x="633423" y="694644"/>
                    </a:moveTo>
                    <a:cubicBezTo>
                      <a:pt x="845316" y="463722"/>
                      <a:pt x="1058995" y="219549"/>
                      <a:pt x="1211880" y="37876"/>
                    </a:cubicBezTo>
                    <a:moveTo>
                      <a:pt x="738956" y="707738"/>
                    </a:moveTo>
                    <a:cubicBezTo>
                      <a:pt x="849964" y="575811"/>
                      <a:pt x="985836" y="423397"/>
                      <a:pt x="1288294" y="40856"/>
                    </a:cubicBezTo>
                    <a:moveTo>
                      <a:pt x="748379" y="700692"/>
                    </a:moveTo>
                    <a:cubicBezTo>
                      <a:pt x="884517" y="532955"/>
                      <a:pt x="1040930" y="364197"/>
                      <a:pt x="1313184" y="41519"/>
                    </a:cubicBezTo>
                    <a:moveTo>
                      <a:pt x="825344" y="709127"/>
                    </a:moveTo>
                    <a:cubicBezTo>
                      <a:pt x="1013045" y="524825"/>
                      <a:pt x="1178319" y="296777"/>
                      <a:pt x="1345410" y="111327"/>
                    </a:cubicBezTo>
                    <a:moveTo>
                      <a:pt x="832779" y="698916"/>
                    </a:moveTo>
                    <a:cubicBezTo>
                      <a:pt x="1033920" y="473540"/>
                      <a:pt x="1235277" y="249947"/>
                      <a:pt x="1360702" y="102842"/>
                    </a:cubicBezTo>
                    <a:moveTo>
                      <a:pt x="933144" y="706435"/>
                    </a:moveTo>
                    <a:cubicBezTo>
                      <a:pt x="1070522" y="539516"/>
                      <a:pt x="1236204" y="386586"/>
                      <a:pt x="1375864" y="157793"/>
                    </a:cubicBezTo>
                    <a:moveTo>
                      <a:pt x="939644" y="710978"/>
                    </a:moveTo>
                    <a:cubicBezTo>
                      <a:pt x="1042637" y="576858"/>
                      <a:pt x="1145499" y="471352"/>
                      <a:pt x="1400959" y="170603"/>
                    </a:cubicBezTo>
                    <a:moveTo>
                      <a:pt x="1021753" y="714349"/>
                    </a:moveTo>
                    <a:cubicBezTo>
                      <a:pt x="1134102" y="589551"/>
                      <a:pt x="1237864" y="448962"/>
                      <a:pt x="1402155" y="280339"/>
                    </a:cubicBezTo>
                    <a:moveTo>
                      <a:pt x="1033447" y="696970"/>
                    </a:moveTo>
                    <a:cubicBezTo>
                      <a:pt x="1148309" y="566390"/>
                      <a:pt x="1266993" y="430666"/>
                      <a:pt x="1390786" y="294806"/>
                    </a:cubicBezTo>
                    <a:moveTo>
                      <a:pt x="1141642" y="692004"/>
                    </a:moveTo>
                    <a:cubicBezTo>
                      <a:pt x="1204637" y="610468"/>
                      <a:pt x="1283101" y="536637"/>
                      <a:pt x="1407969" y="412071"/>
                    </a:cubicBezTo>
                    <a:moveTo>
                      <a:pt x="1143376" y="703885"/>
                    </a:moveTo>
                    <a:cubicBezTo>
                      <a:pt x="1224074" y="609717"/>
                      <a:pt x="1297057" y="506291"/>
                      <a:pt x="1401302" y="390806"/>
                    </a:cubicBezTo>
                    <a:moveTo>
                      <a:pt x="1211453" y="722682"/>
                    </a:moveTo>
                    <a:cubicBezTo>
                      <a:pt x="1273224" y="662760"/>
                      <a:pt x="1301184" y="630263"/>
                      <a:pt x="1364337" y="525121"/>
                    </a:cubicBezTo>
                    <a:moveTo>
                      <a:pt x="1210962" y="728320"/>
                    </a:moveTo>
                    <a:cubicBezTo>
                      <a:pt x="1268597" y="669041"/>
                      <a:pt x="1328578" y="598761"/>
                      <a:pt x="1371320" y="546723"/>
                    </a:cubicBezTo>
                  </a:path>
                </a:pathLst>
              </a:custGeom>
              <a:noFill/>
              <a:ln w="9253" cap="flat">
                <a:noFill/>
                <a:prstDash val="solid"/>
                <a:miter/>
              </a:ln>
            </p:spPr>
            <p:txBody>
              <a:bodyPr rtlCol="0" anchor="ctr"/>
              <a:lstStyle/>
              <a:p>
                <a:endParaRPr lang="he-IL" sz="1600">
                  <a:solidFill>
                    <a:srgbClr val="2AADDC"/>
                  </a:solidFill>
                  <a:latin typeface="Segoe UI" panose="020B0502040204020203" pitchFamily="34" charset="0"/>
                  <a:cs typeface="Segoe UI" panose="020B0502040204020203" pitchFamily="34" charset="0"/>
                </a:endParaRPr>
              </a:p>
            </p:txBody>
          </p:sp>
          <p:sp>
            <p:nvSpPr>
              <p:cNvPr id="20" name="Content Placeholder 4">
                <a:extLst>
                  <a:ext uri="{FF2B5EF4-FFF2-40B4-BE49-F238E27FC236}">
                    <a16:creationId xmlns:a16="http://schemas.microsoft.com/office/drawing/2014/main" id="{544389E8-5153-7948-A87C-361B5004A934}"/>
                  </a:ext>
                </a:extLst>
              </p:cNvPr>
              <p:cNvSpPr/>
              <p:nvPr/>
            </p:nvSpPr>
            <p:spPr>
              <a:xfrm>
                <a:off x="8956111" y="3600536"/>
                <a:ext cx="1402814" cy="721225"/>
              </a:xfrm>
              <a:custGeom>
                <a:avLst/>
                <a:gdLst>
                  <a:gd name="connsiteX0" fmla="*/ 170420 w 1402814"/>
                  <a:gd name="connsiteY0" fmla="*/ 2335 h 721225"/>
                  <a:gd name="connsiteX1" fmla="*/ 1219016 w 1402814"/>
                  <a:gd name="connsiteY1" fmla="*/ 9374 h 721225"/>
                  <a:gd name="connsiteX2" fmla="*/ 187294 w 1402814"/>
                  <a:gd name="connsiteY2" fmla="*/ 24924 h 721225"/>
                  <a:gd name="connsiteX3" fmla="*/ 1223588 w 1402814"/>
                  <a:gd name="connsiteY3" fmla="*/ 12394 h 721225"/>
                  <a:gd name="connsiteX4" fmla="*/ 1218728 w 1402814"/>
                  <a:gd name="connsiteY4" fmla="*/ 19900 h 721225"/>
                  <a:gd name="connsiteX5" fmla="*/ 1402929 w 1402814"/>
                  <a:gd name="connsiteY5" fmla="*/ 193780 h 721225"/>
                  <a:gd name="connsiteX6" fmla="*/ 1215612 w 1402814"/>
                  <a:gd name="connsiteY6" fmla="*/ 20893 h 721225"/>
                  <a:gd name="connsiteX7" fmla="*/ 1401696 w 1402814"/>
                  <a:gd name="connsiteY7" fmla="*/ 202807 h 721225"/>
                  <a:gd name="connsiteX8" fmla="*/ 1387322 w 1402814"/>
                  <a:gd name="connsiteY8" fmla="*/ 207467 h 721225"/>
                  <a:gd name="connsiteX9" fmla="*/ 1395631 w 1402814"/>
                  <a:gd name="connsiteY9" fmla="*/ 529207 h 721225"/>
                  <a:gd name="connsiteX10" fmla="*/ 1392209 w 1402814"/>
                  <a:gd name="connsiteY10" fmla="*/ 190186 h 721225"/>
                  <a:gd name="connsiteX11" fmla="*/ 1392821 w 1402814"/>
                  <a:gd name="connsiteY11" fmla="*/ 537530 h 721225"/>
                  <a:gd name="connsiteX12" fmla="*/ 1389677 w 1402814"/>
                  <a:gd name="connsiteY12" fmla="*/ 534060 h 721225"/>
                  <a:gd name="connsiteX13" fmla="*/ 1226824 w 1402814"/>
                  <a:gd name="connsiteY13" fmla="*/ 700505 h 721225"/>
                  <a:gd name="connsiteX14" fmla="*/ 1371260 w 1402814"/>
                  <a:gd name="connsiteY14" fmla="*/ 549320 h 721225"/>
                  <a:gd name="connsiteX15" fmla="*/ 1228975 w 1402814"/>
                  <a:gd name="connsiteY15" fmla="*/ 712720 h 721225"/>
                  <a:gd name="connsiteX16" fmla="*/ 1203770 w 1402814"/>
                  <a:gd name="connsiteY16" fmla="*/ 694632 h 721225"/>
                  <a:gd name="connsiteX17" fmla="*/ 163862 w 1402814"/>
                  <a:gd name="connsiteY17" fmla="*/ 721415 h 721225"/>
                  <a:gd name="connsiteX18" fmla="*/ 1215121 w 1402814"/>
                  <a:gd name="connsiteY18" fmla="*/ 710862 h 721225"/>
                  <a:gd name="connsiteX19" fmla="*/ 180909 w 1402814"/>
                  <a:gd name="connsiteY19" fmla="*/ 696822 h 721225"/>
                  <a:gd name="connsiteX20" fmla="*/ 181341 w 1402814"/>
                  <a:gd name="connsiteY20" fmla="*/ 705447 h 721225"/>
                  <a:gd name="connsiteX21" fmla="*/ 24424 w 1402814"/>
                  <a:gd name="connsiteY21" fmla="*/ 548245 h 721225"/>
                  <a:gd name="connsiteX22" fmla="*/ 194934 w 1402814"/>
                  <a:gd name="connsiteY22" fmla="*/ 688078 h 721225"/>
                  <a:gd name="connsiteX23" fmla="*/ 25318 w 1402814"/>
                  <a:gd name="connsiteY23" fmla="*/ 530346 h 721225"/>
                  <a:gd name="connsiteX24" fmla="*/ 22307 w 1402814"/>
                  <a:gd name="connsiteY24" fmla="*/ 518585 h 721225"/>
                  <a:gd name="connsiteX25" fmla="*/ 5834 w 1402814"/>
                  <a:gd name="connsiteY25" fmla="*/ 193666 h 721225"/>
                  <a:gd name="connsiteX26" fmla="*/ 13339 w 1402814"/>
                  <a:gd name="connsiteY26" fmla="*/ 531079 h 721225"/>
                  <a:gd name="connsiteX27" fmla="*/ 2487 w 1402814"/>
                  <a:gd name="connsiteY27" fmla="*/ 182773 h 721225"/>
                  <a:gd name="connsiteX28" fmla="*/ 10399 w 1402814"/>
                  <a:gd name="connsiteY28" fmla="*/ 191287 h 721225"/>
                  <a:gd name="connsiteX29" fmla="*/ 199764 w 1402814"/>
                  <a:gd name="connsiteY29" fmla="*/ 3164 h 721225"/>
                  <a:gd name="connsiteX30" fmla="*/ 115 w 1402814"/>
                  <a:gd name="connsiteY30" fmla="*/ 199235 h 721225"/>
                  <a:gd name="connsiteX31" fmla="*/ 185541 w 1402814"/>
                  <a:gd name="connsiteY31" fmla="*/ 13938 h 721225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  <a:cxn ang="0">
                    <a:pos x="connsiteX21" y="connsiteY21"/>
                  </a:cxn>
                  <a:cxn ang="0">
                    <a:pos x="connsiteX22" y="connsiteY22"/>
                  </a:cxn>
                  <a:cxn ang="0">
                    <a:pos x="connsiteX23" y="connsiteY23"/>
                  </a:cxn>
                  <a:cxn ang="0">
                    <a:pos x="connsiteX24" y="connsiteY24"/>
                  </a:cxn>
                  <a:cxn ang="0">
                    <a:pos x="connsiteX25" y="connsiteY25"/>
                  </a:cxn>
                  <a:cxn ang="0">
                    <a:pos x="connsiteX26" y="connsiteY26"/>
                  </a:cxn>
                  <a:cxn ang="0">
                    <a:pos x="connsiteX27" y="connsiteY27"/>
                  </a:cxn>
                  <a:cxn ang="0">
                    <a:pos x="connsiteX28" y="connsiteY28"/>
                  </a:cxn>
                  <a:cxn ang="0">
                    <a:pos x="connsiteX29" y="connsiteY29"/>
                  </a:cxn>
                  <a:cxn ang="0">
                    <a:pos x="connsiteX30" y="connsiteY30"/>
                  </a:cxn>
                  <a:cxn ang="0">
                    <a:pos x="connsiteX31" y="connsiteY31"/>
                  </a:cxn>
                </a:cxnLst>
                <a:rect l="l" t="t" r="r" b="b"/>
                <a:pathLst>
                  <a:path w="1402814" h="721225">
                    <a:moveTo>
                      <a:pt x="170420" y="2335"/>
                    </a:moveTo>
                    <a:cubicBezTo>
                      <a:pt x="553226" y="777"/>
                      <a:pt x="918980" y="-4092"/>
                      <a:pt x="1219016" y="9374"/>
                    </a:cubicBezTo>
                    <a:moveTo>
                      <a:pt x="187294" y="24924"/>
                    </a:moveTo>
                    <a:cubicBezTo>
                      <a:pt x="498454" y="7663"/>
                      <a:pt x="821451" y="19648"/>
                      <a:pt x="1223588" y="12394"/>
                    </a:cubicBezTo>
                    <a:moveTo>
                      <a:pt x="1218728" y="19900"/>
                    </a:moveTo>
                    <a:cubicBezTo>
                      <a:pt x="1324512" y="19635"/>
                      <a:pt x="1377112" y="61250"/>
                      <a:pt x="1402929" y="193780"/>
                    </a:cubicBezTo>
                    <a:moveTo>
                      <a:pt x="1215612" y="20893"/>
                    </a:moveTo>
                    <a:cubicBezTo>
                      <a:pt x="1327248" y="26006"/>
                      <a:pt x="1399081" y="81505"/>
                      <a:pt x="1401696" y="202807"/>
                    </a:cubicBezTo>
                    <a:moveTo>
                      <a:pt x="1387322" y="207467"/>
                    </a:moveTo>
                    <a:cubicBezTo>
                      <a:pt x="1397968" y="289550"/>
                      <a:pt x="1393350" y="385422"/>
                      <a:pt x="1395631" y="529207"/>
                    </a:cubicBezTo>
                    <a:moveTo>
                      <a:pt x="1392209" y="190186"/>
                    </a:moveTo>
                    <a:cubicBezTo>
                      <a:pt x="1393915" y="258608"/>
                      <a:pt x="1380200" y="324780"/>
                      <a:pt x="1392821" y="537530"/>
                    </a:cubicBezTo>
                    <a:moveTo>
                      <a:pt x="1389677" y="534060"/>
                    </a:moveTo>
                    <a:cubicBezTo>
                      <a:pt x="1372688" y="641090"/>
                      <a:pt x="1350589" y="703559"/>
                      <a:pt x="1226824" y="700505"/>
                    </a:cubicBezTo>
                    <a:moveTo>
                      <a:pt x="1371260" y="549320"/>
                    </a:moveTo>
                    <a:cubicBezTo>
                      <a:pt x="1391560" y="660353"/>
                      <a:pt x="1334073" y="687149"/>
                      <a:pt x="1228975" y="712720"/>
                    </a:cubicBezTo>
                    <a:moveTo>
                      <a:pt x="1203770" y="694632"/>
                    </a:moveTo>
                    <a:cubicBezTo>
                      <a:pt x="990950" y="679811"/>
                      <a:pt x="733708" y="705034"/>
                      <a:pt x="163862" y="721415"/>
                    </a:cubicBezTo>
                    <a:moveTo>
                      <a:pt x="1215121" y="710862"/>
                    </a:moveTo>
                    <a:cubicBezTo>
                      <a:pt x="860401" y="697417"/>
                      <a:pt x="490616" y="694236"/>
                      <a:pt x="180909" y="696822"/>
                    </a:cubicBezTo>
                    <a:moveTo>
                      <a:pt x="181341" y="705447"/>
                    </a:moveTo>
                    <a:cubicBezTo>
                      <a:pt x="80042" y="690791"/>
                      <a:pt x="-4330" y="637694"/>
                      <a:pt x="24424" y="548245"/>
                    </a:cubicBezTo>
                    <a:moveTo>
                      <a:pt x="194934" y="688078"/>
                    </a:moveTo>
                    <a:cubicBezTo>
                      <a:pt x="81527" y="702630"/>
                      <a:pt x="18886" y="631484"/>
                      <a:pt x="25318" y="530346"/>
                    </a:cubicBezTo>
                    <a:moveTo>
                      <a:pt x="22307" y="518585"/>
                    </a:moveTo>
                    <a:cubicBezTo>
                      <a:pt x="23546" y="384743"/>
                      <a:pt x="9238" y="272418"/>
                      <a:pt x="5834" y="193666"/>
                    </a:cubicBezTo>
                    <a:moveTo>
                      <a:pt x="13339" y="531079"/>
                    </a:moveTo>
                    <a:cubicBezTo>
                      <a:pt x="18861" y="403378"/>
                      <a:pt x="14207" y="278591"/>
                      <a:pt x="2487" y="182773"/>
                    </a:cubicBezTo>
                    <a:moveTo>
                      <a:pt x="10399" y="191287"/>
                    </a:moveTo>
                    <a:cubicBezTo>
                      <a:pt x="9703" y="77094"/>
                      <a:pt x="80231" y="11423"/>
                      <a:pt x="199764" y="3164"/>
                    </a:cubicBezTo>
                    <a:moveTo>
                      <a:pt x="115" y="199235"/>
                    </a:moveTo>
                    <a:cubicBezTo>
                      <a:pt x="4712" y="61242"/>
                      <a:pt x="61928" y="-197"/>
                      <a:pt x="185541" y="13938"/>
                    </a:cubicBezTo>
                  </a:path>
                </a:pathLst>
              </a:custGeom>
              <a:noFill/>
              <a:ln w="18506" cap="flat">
                <a:solidFill>
                  <a:srgbClr val="2AADDC">
                    <a:alpha val="60000"/>
                  </a:srgbClr>
                </a:solidFill>
                <a:prstDash val="solid"/>
                <a:miter/>
              </a:ln>
            </p:spPr>
            <p:txBody>
              <a:bodyPr rtlCol="0" anchor="ctr"/>
              <a:lstStyle/>
              <a:p>
                <a:endParaRPr lang="he-IL" sz="1600">
                  <a:solidFill>
                    <a:srgbClr val="2AADDC"/>
                  </a:solidFill>
                  <a:latin typeface="Segoe UI" panose="020B0502040204020203" pitchFamily="34" charset="0"/>
                  <a:cs typeface="Segoe UI" panose="020B0502040204020203" pitchFamily="34" charset="0"/>
                </a:endParaRPr>
              </a:p>
            </p:txBody>
          </p:sp>
        </p:grpSp>
        <p:sp>
          <p:nvSpPr>
            <p:cNvPr id="33" name="Content Placeholder 4">
              <a:extLst>
                <a:ext uri="{FF2B5EF4-FFF2-40B4-BE49-F238E27FC236}">
                  <a16:creationId xmlns:a16="http://schemas.microsoft.com/office/drawing/2014/main" id="{74025B28-CB8D-3F41-B2B1-859946980F48}"/>
                </a:ext>
              </a:extLst>
            </p:cNvPr>
            <p:cNvSpPr txBox="1"/>
            <p:nvPr/>
          </p:nvSpPr>
          <p:spPr>
            <a:xfrm>
              <a:off x="9210283" y="3831318"/>
              <a:ext cx="899605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he-IL" sz="1200" spc="0" baseline="0" dirty="0">
                  <a:solidFill>
                    <a:srgbClr val="2AADDC"/>
                  </a:solidFill>
                  <a:latin typeface="Segoe UI" panose="020B0502040204020203" pitchFamily="34" charset="0"/>
                  <a:cs typeface="Segoe UI" panose="020B0502040204020203" pitchFamily="34" charset="0"/>
                  <a:sym typeface="Arial"/>
                  <a:rtl/>
                </a:rPr>
                <a:t>כיצד</a:t>
              </a:r>
              <a:r>
                <a:rPr lang="he-IL" sz="1200" spc="0" baseline="0" dirty="0">
                  <a:solidFill>
                    <a:srgbClr val="2AADDC"/>
                  </a:solidFill>
                  <a:latin typeface="Segoe UI" panose="020B0502040204020203" pitchFamily="34" charset="0"/>
                  <a:ea typeface="Segoe UI Emoji"/>
                  <a:cs typeface="Segoe UI" panose="020B0502040204020203" pitchFamily="34" charset="0"/>
                  <a:sym typeface="Segoe UI Emoji"/>
                  <a:rtl/>
                </a:rPr>
                <a:t> </a:t>
              </a:r>
              <a:r>
                <a:rPr lang="he-IL" sz="1200" spc="0" baseline="0" dirty="0">
                  <a:solidFill>
                    <a:srgbClr val="2AADDC"/>
                  </a:solidFill>
                  <a:latin typeface="Segoe UI" panose="020B0502040204020203" pitchFamily="34" charset="0"/>
                  <a:ea typeface="Segoe UI Emoji"/>
                  <a:cs typeface="Segoe UI" panose="020B0502040204020203" pitchFamily="34" charset="0"/>
                  <a:sym typeface="Arial"/>
                  <a:rtl/>
                </a:rPr>
                <a:t>ננצח</a:t>
              </a:r>
              <a:r>
                <a:rPr lang="he-IL" sz="1200" spc="0" baseline="0" dirty="0">
                  <a:solidFill>
                    <a:srgbClr val="2AADDC"/>
                  </a:solidFill>
                  <a:latin typeface="Segoe UI" panose="020B0502040204020203" pitchFamily="34" charset="0"/>
                  <a:ea typeface="Segoe UI Emoji"/>
                  <a:cs typeface="Segoe UI" panose="020B0502040204020203" pitchFamily="34" charset="0"/>
                  <a:sym typeface="Segoe UI Emoji"/>
                  <a:rtl/>
                </a:rPr>
                <a:t>?</a:t>
              </a:r>
            </a:p>
          </p:txBody>
        </p:sp>
      </p:grpSp>
      <p:sp>
        <p:nvSpPr>
          <p:cNvPr id="73" name="Freeform 72">
            <a:extLst>
              <a:ext uri="{FF2B5EF4-FFF2-40B4-BE49-F238E27FC236}">
                <a16:creationId xmlns:a16="http://schemas.microsoft.com/office/drawing/2014/main" id="{6635944E-9637-8B43-8D34-7CB88D3816F0}"/>
              </a:ext>
            </a:extLst>
          </p:cNvPr>
          <p:cNvSpPr/>
          <p:nvPr/>
        </p:nvSpPr>
        <p:spPr>
          <a:xfrm>
            <a:off x="10133864" y="1178896"/>
            <a:ext cx="355286" cy="649904"/>
          </a:xfrm>
          <a:custGeom>
            <a:avLst/>
            <a:gdLst>
              <a:gd name="connsiteX0" fmla="*/ 355286 w 355286"/>
              <a:gd name="connsiteY0" fmla="*/ 0 h 649904"/>
              <a:gd name="connsiteX1" fmla="*/ 15220 w 355286"/>
              <a:gd name="connsiteY1" fmla="*/ 204040 h 649904"/>
              <a:gd name="connsiteX2" fmla="*/ 90791 w 355286"/>
              <a:gd name="connsiteY2" fmla="*/ 649904 h 6499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55286" h="649904">
                <a:moveTo>
                  <a:pt x="355286" y="0"/>
                </a:moveTo>
                <a:cubicBezTo>
                  <a:pt x="207294" y="47861"/>
                  <a:pt x="59302" y="95723"/>
                  <a:pt x="15220" y="204040"/>
                </a:cubicBezTo>
                <a:cubicBezTo>
                  <a:pt x="-28862" y="312357"/>
                  <a:pt x="30964" y="481130"/>
                  <a:pt x="90791" y="649904"/>
                </a:cubicBezTo>
              </a:path>
            </a:pathLst>
          </a:custGeom>
          <a:noFill/>
          <a:ln w="38100">
            <a:solidFill>
              <a:schemeClr val="tx1">
                <a:lumMod val="50000"/>
                <a:lumOff val="50000"/>
                <a:alpha val="59951"/>
              </a:schemeClr>
            </a:solidFill>
            <a:headEnd type="none" w="med" len="med"/>
            <a:tailEnd type="triangle" w="med" len="me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e-IL"/>
          </a:p>
        </p:txBody>
      </p:sp>
      <p:sp>
        <p:nvSpPr>
          <p:cNvPr id="74" name="Freeform 73">
            <a:extLst>
              <a:ext uri="{FF2B5EF4-FFF2-40B4-BE49-F238E27FC236}">
                <a16:creationId xmlns:a16="http://schemas.microsoft.com/office/drawing/2014/main" id="{60E3723C-D7B0-E944-9298-6174004F23C6}"/>
              </a:ext>
            </a:extLst>
          </p:cNvPr>
          <p:cNvSpPr/>
          <p:nvPr/>
        </p:nvSpPr>
        <p:spPr>
          <a:xfrm>
            <a:off x="9570562" y="2325769"/>
            <a:ext cx="355286" cy="649904"/>
          </a:xfrm>
          <a:custGeom>
            <a:avLst/>
            <a:gdLst>
              <a:gd name="connsiteX0" fmla="*/ 355286 w 355286"/>
              <a:gd name="connsiteY0" fmla="*/ 0 h 649904"/>
              <a:gd name="connsiteX1" fmla="*/ 15220 w 355286"/>
              <a:gd name="connsiteY1" fmla="*/ 204040 h 649904"/>
              <a:gd name="connsiteX2" fmla="*/ 90791 w 355286"/>
              <a:gd name="connsiteY2" fmla="*/ 649904 h 6499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55286" h="649904">
                <a:moveTo>
                  <a:pt x="355286" y="0"/>
                </a:moveTo>
                <a:cubicBezTo>
                  <a:pt x="207294" y="47861"/>
                  <a:pt x="59302" y="95723"/>
                  <a:pt x="15220" y="204040"/>
                </a:cubicBezTo>
                <a:cubicBezTo>
                  <a:pt x="-28862" y="312357"/>
                  <a:pt x="30964" y="481130"/>
                  <a:pt x="90791" y="649904"/>
                </a:cubicBezTo>
              </a:path>
            </a:pathLst>
          </a:custGeom>
          <a:noFill/>
          <a:ln w="38100">
            <a:solidFill>
              <a:schemeClr val="tx1">
                <a:lumMod val="50000"/>
                <a:lumOff val="50000"/>
                <a:alpha val="59951"/>
              </a:schemeClr>
            </a:solidFill>
            <a:headEnd type="none" w="med" len="med"/>
            <a:tailEnd type="triangle" w="med" len="me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e-IL"/>
          </a:p>
        </p:txBody>
      </p:sp>
      <p:sp>
        <p:nvSpPr>
          <p:cNvPr id="75" name="Freeform 74">
            <a:extLst>
              <a:ext uri="{FF2B5EF4-FFF2-40B4-BE49-F238E27FC236}">
                <a16:creationId xmlns:a16="http://schemas.microsoft.com/office/drawing/2014/main" id="{23F65B4B-BBEA-B841-B01E-B64CEC3A2292}"/>
              </a:ext>
            </a:extLst>
          </p:cNvPr>
          <p:cNvSpPr/>
          <p:nvPr/>
        </p:nvSpPr>
        <p:spPr>
          <a:xfrm>
            <a:off x="9070521" y="3537295"/>
            <a:ext cx="355286" cy="649904"/>
          </a:xfrm>
          <a:custGeom>
            <a:avLst/>
            <a:gdLst>
              <a:gd name="connsiteX0" fmla="*/ 355286 w 355286"/>
              <a:gd name="connsiteY0" fmla="*/ 0 h 649904"/>
              <a:gd name="connsiteX1" fmla="*/ 15220 w 355286"/>
              <a:gd name="connsiteY1" fmla="*/ 204040 h 649904"/>
              <a:gd name="connsiteX2" fmla="*/ 90791 w 355286"/>
              <a:gd name="connsiteY2" fmla="*/ 649904 h 6499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55286" h="649904">
                <a:moveTo>
                  <a:pt x="355286" y="0"/>
                </a:moveTo>
                <a:cubicBezTo>
                  <a:pt x="207294" y="47861"/>
                  <a:pt x="59302" y="95723"/>
                  <a:pt x="15220" y="204040"/>
                </a:cubicBezTo>
                <a:cubicBezTo>
                  <a:pt x="-28862" y="312357"/>
                  <a:pt x="30964" y="481130"/>
                  <a:pt x="90791" y="649904"/>
                </a:cubicBezTo>
              </a:path>
            </a:pathLst>
          </a:custGeom>
          <a:noFill/>
          <a:ln w="38100">
            <a:solidFill>
              <a:schemeClr val="tx1">
                <a:lumMod val="50000"/>
                <a:lumOff val="50000"/>
                <a:alpha val="59951"/>
              </a:schemeClr>
            </a:solidFill>
            <a:headEnd type="none" w="med" len="med"/>
            <a:tailEnd type="triangle" w="med" len="me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e-IL"/>
          </a:p>
        </p:txBody>
      </p:sp>
      <p:sp>
        <p:nvSpPr>
          <p:cNvPr id="76" name="Freeform 75">
            <a:extLst>
              <a:ext uri="{FF2B5EF4-FFF2-40B4-BE49-F238E27FC236}">
                <a16:creationId xmlns:a16="http://schemas.microsoft.com/office/drawing/2014/main" id="{24ED6404-DCE8-AF44-B61F-884435273D54}"/>
              </a:ext>
            </a:extLst>
          </p:cNvPr>
          <p:cNvSpPr/>
          <p:nvPr/>
        </p:nvSpPr>
        <p:spPr>
          <a:xfrm>
            <a:off x="8575258" y="4663109"/>
            <a:ext cx="355286" cy="649904"/>
          </a:xfrm>
          <a:custGeom>
            <a:avLst/>
            <a:gdLst>
              <a:gd name="connsiteX0" fmla="*/ 355286 w 355286"/>
              <a:gd name="connsiteY0" fmla="*/ 0 h 649904"/>
              <a:gd name="connsiteX1" fmla="*/ 15220 w 355286"/>
              <a:gd name="connsiteY1" fmla="*/ 204040 h 649904"/>
              <a:gd name="connsiteX2" fmla="*/ 90791 w 355286"/>
              <a:gd name="connsiteY2" fmla="*/ 649904 h 6499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55286" h="649904">
                <a:moveTo>
                  <a:pt x="355286" y="0"/>
                </a:moveTo>
                <a:cubicBezTo>
                  <a:pt x="207294" y="47861"/>
                  <a:pt x="59302" y="95723"/>
                  <a:pt x="15220" y="204040"/>
                </a:cubicBezTo>
                <a:cubicBezTo>
                  <a:pt x="-28862" y="312357"/>
                  <a:pt x="30964" y="481130"/>
                  <a:pt x="90791" y="649904"/>
                </a:cubicBezTo>
              </a:path>
            </a:pathLst>
          </a:custGeom>
          <a:noFill/>
          <a:ln w="38100">
            <a:solidFill>
              <a:schemeClr val="tx1">
                <a:lumMod val="50000"/>
                <a:lumOff val="50000"/>
                <a:alpha val="59951"/>
              </a:schemeClr>
            </a:solidFill>
            <a:headEnd type="none" w="med" len="med"/>
            <a:tailEnd type="triangle" w="med" len="me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e-IL"/>
          </a:p>
        </p:txBody>
      </p:sp>
      <p:sp>
        <p:nvSpPr>
          <p:cNvPr id="77" name="Freeform 76">
            <a:extLst>
              <a:ext uri="{FF2B5EF4-FFF2-40B4-BE49-F238E27FC236}">
                <a16:creationId xmlns:a16="http://schemas.microsoft.com/office/drawing/2014/main" id="{CB559C01-4A52-9744-88DF-179D781769C2}"/>
              </a:ext>
            </a:extLst>
          </p:cNvPr>
          <p:cNvSpPr/>
          <p:nvPr/>
        </p:nvSpPr>
        <p:spPr>
          <a:xfrm rot="11561127">
            <a:off x="11510624" y="1597456"/>
            <a:ext cx="355286" cy="649904"/>
          </a:xfrm>
          <a:custGeom>
            <a:avLst/>
            <a:gdLst>
              <a:gd name="connsiteX0" fmla="*/ 355286 w 355286"/>
              <a:gd name="connsiteY0" fmla="*/ 0 h 649904"/>
              <a:gd name="connsiteX1" fmla="*/ 15220 w 355286"/>
              <a:gd name="connsiteY1" fmla="*/ 204040 h 649904"/>
              <a:gd name="connsiteX2" fmla="*/ 90791 w 355286"/>
              <a:gd name="connsiteY2" fmla="*/ 649904 h 6499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55286" h="649904" extrusionOk="0">
                <a:moveTo>
                  <a:pt x="355286" y="0"/>
                </a:moveTo>
                <a:cubicBezTo>
                  <a:pt x="202251" y="44750"/>
                  <a:pt x="29417" y="106939"/>
                  <a:pt x="15220" y="204040"/>
                </a:cubicBezTo>
                <a:cubicBezTo>
                  <a:pt x="12433" y="321051"/>
                  <a:pt x="15221" y="481631"/>
                  <a:pt x="90791" y="649904"/>
                </a:cubicBezTo>
              </a:path>
            </a:pathLst>
          </a:custGeom>
          <a:noFill/>
          <a:ln w="38100">
            <a:solidFill>
              <a:schemeClr val="tx1">
                <a:lumMod val="50000"/>
                <a:lumOff val="50000"/>
                <a:alpha val="59951"/>
              </a:schemeClr>
            </a:solidFill>
            <a:prstDash val="dash"/>
            <a:headEnd type="none" w="med" len="med"/>
            <a:tailEnd type="triangle" w="med" len="med"/>
            <a:extLst>
              <a:ext uri="{C807C97D-BFC1-408E-A445-0C87EB9F89A2}">
                <ask:lineSketchStyleProps xmlns:ask="http://schemas.microsoft.com/office/drawing/2018/sketchyshapes" sd="1219033472">
                  <a:custGeom>
                    <a:avLst/>
                    <a:gdLst>
                      <a:gd name="connsiteX0" fmla="*/ 355286 w 355286"/>
                      <a:gd name="connsiteY0" fmla="*/ 0 h 649904"/>
                      <a:gd name="connsiteX1" fmla="*/ 15220 w 355286"/>
                      <a:gd name="connsiteY1" fmla="*/ 204040 h 649904"/>
                      <a:gd name="connsiteX2" fmla="*/ 90791 w 355286"/>
                      <a:gd name="connsiteY2" fmla="*/ 649904 h 649904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355286" h="649904">
                        <a:moveTo>
                          <a:pt x="355286" y="0"/>
                        </a:moveTo>
                        <a:cubicBezTo>
                          <a:pt x="207294" y="47861"/>
                          <a:pt x="59302" y="95723"/>
                          <a:pt x="15220" y="204040"/>
                        </a:cubicBezTo>
                        <a:cubicBezTo>
                          <a:pt x="-28862" y="312357"/>
                          <a:pt x="30964" y="481130"/>
                          <a:pt x="90791" y="649904"/>
                        </a:cubicBezTo>
                      </a:path>
                    </a:pathLst>
                  </a:custGeom>
                  <ask:type>
                    <ask:lineSketchScribble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1" eaLnBrk="1" latinLnBrk="0" hangingPunct="1"/>
            <a:endParaRPr lang="he-IL"/>
          </a:p>
        </p:txBody>
      </p:sp>
      <p:sp>
        <p:nvSpPr>
          <p:cNvPr id="78" name="Freeform 77">
            <a:extLst>
              <a:ext uri="{FF2B5EF4-FFF2-40B4-BE49-F238E27FC236}">
                <a16:creationId xmlns:a16="http://schemas.microsoft.com/office/drawing/2014/main" id="{0F48B28D-C459-F342-82D1-1644D323B1A2}"/>
              </a:ext>
            </a:extLst>
          </p:cNvPr>
          <p:cNvSpPr/>
          <p:nvPr/>
        </p:nvSpPr>
        <p:spPr>
          <a:xfrm rot="11561127">
            <a:off x="11007687" y="2690264"/>
            <a:ext cx="355286" cy="649904"/>
          </a:xfrm>
          <a:custGeom>
            <a:avLst/>
            <a:gdLst>
              <a:gd name="connsiteX0" fmla="*/ 355286 w 355286"/>
              <a:gd name="connsiteY0" fmla="*/ 0 h 649904"/>
              <a:gd name="connsiteX1" fmla="*/ 15220 w 355286"/>
              <a:gd name="connsiteY1" fmla="*/ 204040 h 649904"/>
              <a:gd name="connsiteX2" fmla="*/ 90791 w 355286"/>
              <a:gd name="connsiteY2" fmla="*/ 649904 h 6499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55286" h="649904" extrusionOk="0">
                <a:moveTo>
                  <a:pt x="355286" y="0"/>
                </a:moveTo>
                <a:cubicBezTo>
                  <a:pt x="175146" y="45275"/>
                  <a:pt x="47357" y="103534"/>
                  <a:pt x="15220" y="204040"/>
                </a:cubicBezTo>
                <a:cubicBezTo>
                  <a:pt x="-30517" y="306025"/>
                  <a:pt x="46162" y="439068"/>
                  <a:pt x="90791" y="649904"/>
                </a:cubicBezTo>
              </a:path>
            </a:pathLst>
          </a:custGeom>
          <a:noFill/>
          <a:ln w="38100">
            <a:solidFill>
              <a:schemeClr val="tx1">
                <a:lumMod val="50000"/>
                <a:lumOff val="50000"/>
                <a:alpha val="59951"/>
              </a:schemeClr>
            </a:solidFill>
            <a:prstDash val="dash"/>
            <a:headEnd type="none" w="med" len="med"/>
            <a:tailEnd type="triangle" w="med" len="med"/>
            <a:extLst>
              <a:ext uri="{C807C97D-BFC1-408E-A445-0C87EB9F89A2}">
                <ask:lineSketchStyleProps xmlns:ask="http://schemas.microsoft.com/office/drawing/2018/sketchyshapes" sd="2116632749">
                  <a:custGeom>
                    <a:avLst/>
                    <a:gdLst>
                      <a:gd name="connsiteX0" fmla="*/ 355286 w 355286"/>
                      <a:gd name="connsiteY0" fmla="*/ 0 h 649904"/>
                      <a:gd name="connsiteX1" fmla="*/ 15220 w 355286"/>
                      <a:gd name="connsiteY1" fmla="*/ 204040 h 649904"/>
                      <a:gd name="connsiteX2" fmla="*/ 90791 w 355286"/>
                      <a:gd name="connsiteY2" fmla="*/ 649904 h 649904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355286" h="649904">
                        <a:moveTo>
                          <a:pt x="355286" y="0"/>
                        </a:moveTo>
                        <a:cubicBezTo>
                          <a:pt x="207294" y="47861"/>
                          <a:pt x="59302" y="95723"/>
                          <a:pt x="15220" y="204040"/>
                        </a:cubicBezTo>
                        <a:cubicBezTo>
                          <a:pt x="-28862" y="312357"/>
                          <a:pt x="30964" y="481130"/>
                          <a:pt x="90791" y="649904"/>
                        </a:cubicBezTo>
                      </a:path>
                    </a:pathLst>
                  </a:custGeom>
                  <ask:type>
                    <ask:lineSketchScribble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1" eaLnBrk="1" latinLnBrk="0" hangingPunct="1"/>
            <a:endParaRPr lang="he-IL"/>
          </a:p>
        </p:txBody>
      </p:sp>
      <p:sp>
        <p:nvSpPr>
          <p:cNvPr id="79" name="Freeform 78">
            <a:extLst>
              <a:ext uri="{FF2B5EF4-FFF2-40B4-BE49-F238E27FC236}">
                <a16:creationId xmlns:a16="http://schemas.microsoft.com/office/drawing/2014/main" id="{580EBB25-9C10-D94D-89AA-5F40AA5AE67A}"/>
              </a:ext>
            </a:extLst>
          </p:cNvPr>
          <p:cNvSpPr/>
          <p:nvPr/>
        </p:nvSpPr>
        <p:spPr>
          <a:xfrm rot="11561127">
            <a:off x="10507510" y="3852747"/>
            <a:ext cx="355286" cy="649904"/>
          </a:xfrm>
          <a:custGeom>
            <a:avLst/>
            <a:gdLst>
              <a:gd name="connsiteX0" fmla="*/ 355286 w 355286"/>
              <a:gd name="connsiteY0" fmla="*/ 0 h 649904"/>
              <a:gd name="connsiteX1" fmla="*/ 15220 w 355286"/>
              <a:gd name="connsiteY1" fmla="*/ 204040 h 649904"/>
              <a:gd name="connsiteX2" fmla="*/ 90791 w 355286"/>
              <a:gd name="connsiteY2" fmla="*/ 649904 h 6499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55286" h="649904">
                <a:moveTo>
                  <a:pt x="355286" y="0"/>
                </a:moveTo>
                <a:cubicBezTo>
                  <a:pt x="207294" y="47861"/>
                  <a:pt x="59302" y="95723"/>
                  <a:pt x="15220" y="204040"/>
                </a:cubicBezTo>
                <a:cubicBezTo>
                  <a:pt x="-28862" y="312357"/>
                  <a:pt x="30964" y="481130"/>
                  <a:pt x="90791" y="649904"/>
                </a:cubicBezTo>
              </a:path>
            </a:pathLst>
          </a:custGeom>
          <a:noFill/>
          <a:ln w="38100">
            <a:solidFill>
              <a:schemeClr val="tx1">
                <a:lumMod val="50000"/>
                <a:lumOff val="50000"/>
                <a:alpha val="59951"/>
              </a:schemeClr>
            </a:solidFill>
            <a:prstDash val="dash"/>
            <a:headEnd type="none" w="med" len="med"/>
            <a:tailEnd type="triangle" w="med" len="med"/>
            <a:extLst>
              <a:ext uri="{C807C97D-BFC1-408E-A445-0C87EB9F89A2}">
                <ask:lineSketchStyleProps xmlns:ask="http://schemas.microsoft.com/office/drawing/2018/sketchyshapes">
                  <ask:type>
                    <ask:lineSketchScribble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1"/>
            <a:endParaRPr lang="he-IL"/>
          </a:p>
        </p:txBody>
      </p:sp>
      <p:sp>
        <p:nvSpPr>
          <p:cNvPr id="80" name="Freeform 79">
            <a:extLst>
              <a:ext uri="{FF2B5EF4-FFF2-40B4-BE49-F238E27FC236}">
                <a16:creationId xmlns:a16="http://schemas.microsoft.com/office/drawing/2014/main" id="{977F4472-29A0-1641-8386-AD3D77961E43}"/>
              </a:ext>
            </a:extLst>
          </p:cNvPr>
          <p:cNvSpPr/>
          <p:nvPr/>
        </p:nvSpPr>
        <p:spPr>
          <a:xfrm rot="11561127">
            <a:off x="10023531" y="4999507"/>
            <a:ext cx="355286" cy="649904"/>
          </a:xfrm>
          <a:custGeom>
            <a:avLst/>
            <a:gdLst>
              <a:gd name="connsiteX0" fmla="*/ 355286 w 355286"/>
              <a:gd name="connsiteY0" fmla="*/ 0 h 649904"/>
              <a:gd name="connsiteX1" fmla="*/ 15220 w 355286"/>
              <a:gd name="connsiteY1" fmla="*/ 204040 h 649904"/>
              <a:gd name="connsiteX2" fmla="*/ 90791 w 355286"/>
              <a:gd name="connsiteY2" fmla="*/ 649904 h 6499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55286" h="649904" extrusionOk="0">
                <a:moveTo>
                  <a:pt x="355286" y="0"/>
                </a:moveTo>
                <a:cubicBezTo>
                  <a:pt x="210496" y="43062"/>
                  <a:pt x="69512" y="77199"/>
                  <a:pt x="15220" y="204040"/>
                </a:cubicBezTo>
                <a:cubicBezTo>
                  <a:pt x="-19826" y="316990"/>
                  <a:pt x="15851" y="522840"/>
                  <a:pt x="90791" y="649904"/>
                </a:cubicBezTo>
              </a:path>
            </a:pathLst>
          </a:custGeom>
          <a:noFill/>
          <a:ln w="38100">
            <a:solidFill>
              <a:schemeClr val="tx1">
                <a:lumMod val="50000"/>
                <a:lumOff val="50000"/>
                <a:alpha val="59951"/>
              </a:schemeClr>
            </a:solidFill>
            <a:prstDash val="dash"/>
            <a:headEnd type="none" w="med" len="med"/>
            <a:tailEnd type="triangle" w="med" len="med"/>
            <a:extLst>
              <a:ext uri="{C807C97D-BFC1-408E-A445-0C87EB9F89A2}">
                <ask:lineSketchStyleProps xmlns:ask="http://schemas.microsoft.com/office/drawing/2018/sketchyshapes" sd="2177963799">
                  <a:custGeom>
                    <a:avLst/>
                    <a:gdLst>
                      <a:gd name="connsiteX0" fmla="*/ 355286 w 355286"/>
                      <a:gd name="connsiteY0" fmla="*/ 0 h 649904"/>
                      <a:gd name="connsiteX1" fmla="*/ 15220 w 355286"/>
                      <a:gd name="connsiteY1" fmla="*/ 204040 h 649904"/>
                      <a:gd name="connsiteX2" fmla="*/ 90791 w 355286"/>
                      <a:gd name="connsiteY2" fmla="*/ 649904 h 649904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</a:cxnLst>
                    <a:rect l="l" t="t" r="r" b="b"/>
                    <a:pathLst>
                      <a:path w="355286" h="649904">
                        <a:moveTo>
                          <a:pt x="355286" y="0"/>
                        </a:moveTo>
                        <a:cubicBezTo>
                          <a:pt x="207294" y="47861"/>
                          <a:pt x="59302" y="95723"/>
                          <a:pt x="15220" y="204040"/>
                        </a:cubicBezTo>
                        <a:cubicBezTo>
                          <a:pt x="-28862" y="312357"/>
                          <a:pt x="30964" y="481130"/>
                          <a:pt x="90791" y="649904"/>
                        </a:cubicBezTo>
                      </a:path>
                    </a:pathLst>
                  </a:custGeom>
                  <ask:type>
                    <ask:lineSketchScribble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1" eaLnBrk="1" latinLnBrk="0" hangingPunct="1"/>
            <a:endParaRPr lang="he-IL"/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8978D255-C118-8649-ACC4-21D1AF44F732}"/>
              </a:ext>
            </a:extLst>
          </p:cNvPr>
          <p:cNvSpPr txBox="1"/>
          <p:nvPr/>
        </p:nvSpPr>
        <p:spPr>
          <a:xfrm>
            <a:off x="430750" y="755702"/>
            <a:ext cx="9473990" cy="1073098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algn="r" rtl="1"/>
            <a:r>
              <a:rPr lang="en-US" sz="1400" dirty="0"/>
              <a:t> </a:t>
            </a:r>
            <a:r>
              <a:rPr lang="he-IL" sz="1400" dirty="0"/>
              <a:t>תארו את שאיפות הניצחון (מה אתם מנסים להשיג?)</a:t>
            </a:r>
          </a:p>
        </p:txBody>
      </p:sp>
      <p:sp>
        <p:nvSpPr>
          <p:cNvPr id="82" name="TextBox 81">
            <a:extLst>
              <a:ext uri="{FF2B5EF4-FFF2-40B4-BE49-F238E27FC236}">
                <a16:creationId xmlns:a16="http://schemas.microsoft.com/office/drawing/2014/main" id="{B0E2D8E6-7FAB-5A4D-BB4C-06A93BC98F1D}"/>
              </a:ext>
            </a:extLst>
          </p:cNvPr>
          <p:cNvSpPr txBox="1"/>
          <p:nvPr/>
        </p:nvSpPr>
        <p:spPr>
          <a:xfrm>
            <a:off x="430750" y="1885459"/>
            <a:ext cx="8845771" cy="1073098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algn="r" rtl="1"/>
            <a:r>
              <a:rPr lang="he-IL" sz="1400" dirty="0"/>
              <a:t>תארו את סביבת הפעולה הרצויה (היכן אתם פועלים? היכן תרצו לפעול? מה מאפיין את הסביבה הזו?)</a:t>
            </a:r>
          </a:p>
        </p:txBody>
      </p:sp>
      <p:sp>
        <p:nvSpPr>
          <p:cNvPr id="83" name="TextBox 82">
            <a:extLst>
              <a:ext uri="{FF2B5EF4-FFF2-40B4-BE49-F238E27FC236}">
                <a16:creationId xmlns:a16="http://schemas.microsoft.com/office/drawing/2014/main" id="{58013563-44EB-5A43-ADB7-9518C64AD042}"/>
              </a:ext>
            </a:extLst>
          </p:cNvPr>
          <p:cNvSpPr txBox="1"/>
          <p:nvPr/>
        </p:nvSpPr>
        <p:spPr>
          <a:xfrm>
            <a:off x="430750" y="3015216"/>
            <a:ext cx="8243405" cy="1073098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algn="r" rtl="1"/>
            <a:r>
              <a:rPr lang="he-IL" sz="1400" dirty="0"/>
              <a:t>תארו את האופן שבו תצליחו (מה אתם מתכוונים לעשות)</a:t>
            </a:r>
          </a:p>
        </p:txBody>
      </p:sp>
      <p:sp>
        <p:nvSpPr>
          <p:cNvPr id="84" name="TextBox 83">
            <a:extLst>
              <a:ext uri="{FF2B5EF4-FFF2-40B4-BE49-F238E27FC236}">
                <a16:creationId xmlns:a16="http://schemas.microsoft.com/office/drawing/2014/main" id="{599F3034-25E2-FD42-B713-09E113814617}"/>
              </a:ext>
            </a:extLst>
          </p:cNvPr>
          <p:cNvSpPr txBox="1"/>
          <p:nvPr/>
        </p:nvSpPr>
        <p:spPr>
          <a:xfrm>
            <a:off x="107027" y="4144973"/>
            <a:ext cx="8243405" cy="1073098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algn="r" rtl="1"/>
            <a:r>
              <a:rPr lang="he-IL" sz="1400" dirty="0"/>
              <a:t>תארו את היכולות הקיימות ואלו שיש לפתח כדי להצליח במשימה</a:t>
            </a:r>
          </a:p>
        </p:txBody>
      </p:sp>
      <p:sp>
        <p:nvSpPr>
          <p:cNvPr id="85" name="TextBox 84">
            <a:extLst>
              <a:ext uri="{FF2B5EF4-FFF2-40B4-BE49-F238E27FC236}">
                <a16:creationId xmlns:a16="http://schemas.microsoft.com/office/drawing/2014/main" id="{62E3B2F8-95F7-F545-967B-90FD71A7319B}"/>
              </a:ext>
            </a:extLst>
          </p:cNvPr>
          <p:cNvSpPr txBox="1"/>
          <p:nvPr/>
        </p:nvSpPr>
        <p:spPr>
          <a:xfrm>
            <a:off x="107027" y="5274730"/>
            <a:ext cx="7919682" cy="1073098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algn="r" rtl="1"/>
            <a:r>
              <a:rPr lang="he-IL" sz="1400" dirty="0"/>
              <a:t>תארו את המערכות הניהוליות הנדרשות (תהליכים, מדדים, תמריצים וכו׳)</a:t>
            </a:r>
          </a:p>
        </p:txBody>
      </p:sp>
      <p:cxnSp>
        <p:nvCxnSpPr>
          <p:cNvPr id="87" name="Straight Connector 86">
            <a:extLst>
              <a:ext uri="{FF2B5EF4-FFF2-40B4-BE49-F238E27FC236}">
                <a16:creationId xmlns:a16="http://schemas.microsoft.com/office/drawing/2014/main" id="{1681DD50-8581-6043-A1CB-14A64CD003BC}"/>
              </a:ext>
            </a:extLst>
          </p:cNvPr>
          <p:cNvCxnSpPr>
            <a:cxnSpLocks/>
          </p:cNvCxnSpPr>
          <p:nvPr/>
        </p:nvCxnSpPr>
        <p:spPr>
          <a:xfrm flipH="1">
            <a:off x="430751" y="1885459"/>
            <a:ext cx="8995056" cy="0"/>
          </a:xfrm>
          <a:prstGeom prst="line">
            <a:avLst/>
          </a:prstGeom>
          <a:ln w="19050">
            <a:solidFill>
              <a:srgbClr val="2AADDC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9" name="Straight Connector 88">
            <a:extLst>
              <a:ext uri="{FF2B5EF4-FFF2-40B4-BE49-F238E27FC236}">
                <a16:creationId xmlns:a16="http://schemas.microsoft.com/office/drawing/2014/main" id="{0C934C0A-C3AD-CC4A-9AE8-C5A4E2151ADF}"/>
              </a:ext>
            </a:extLst>
          </p:cNvPr>
          <p:cNvCxnSpPr>
            <a:cxnSpLocks/>
          </p:cNvCxnSpPr>
          <p:nvPr/>
        </p:nvCxnSpPr>
        <p:spPr>
          <a:xfrm flipH="1">
            <a:off x="430751" y="3015216"/>
            <a:ext cx="8575662" cy="0"/>
          </a:xfrm>
          <a:prstGeom prst="line">
            <a:avLst/>
          </a:prstGeom>
          <a:ln w="19050">
            <a:solidFill>
              <a:srgbClr val="2AADDC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3" name="Straight Connector 92">
            <a:extLst>
              <a:ext uri="{FF2B5EF4-FFF2-40B4-BE49-F238E27FC236}">
                <a16:creationId xmlns:a16="http://schemas.microsoft.com/office/drawing/2014/main" id="{16F5CE2D-9CF7-B64E-AD3A-7BFC6CF6A89D}"/>
              </a:ext>
            </a:extLst>
          </p:cNvPr>
          <p:cNvCxnSpPr>
            <a:cxnSpLocks/>
          </p:cNvCxnSpPr>
          <p:nvPr/>
        </p:nvCxnSpPr>
        <p:spPr>
          <a:xfrm flipH="1">
            <a:off x="430751" y="4088314"/>
            <a:ext cx="8111045" cy="0"/>
          </a:xfrm>
          <a:prstGeom prst="line">
            <a:avLst/>
          </a:prstGeom>
          <a:ln w="19050">
            <a:solidFill>
              <a:srgbClr val="2AADDC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4" name="Straight Connector 93">
            <a:extLst>
              <a:ext uri="{FF2B5EF4-FFF2-40B4-BE49-F238E27FC236}">
                <a16:creationId xmlns:a16="http://schemas.microsoft.com/office/drawing/2014/main" id="{2923C52E-A136-5241-B8C8-887329025EB9}"/>
              </a:ext>
            </a:extLst>
          </p:cNvPr>
          <p:cNvCxnSpPr>
            <a:cxnSpLocks/>
          </p:cNvCxnSpPr>
          <p:nvPr/>
        </p:nvCxnSpPr>
        <p:spPr>
          <a:xfrm flipH="1">
            <a:off x="430751" y="5263507"/>
            <a:ext cx="7595958" cy="0"/>
          </a:xfrm>
          <a:prstGeom prst="line">
            <a:avLst/>
          </a:prstGeom>
          <a:ln w="19050">
            <a:solidFill>
              <a:srgbClr val="2AADDC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65383650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eme1">
  <a:themeElements>
    <a:clrScheme name="Blue Green">
      <a:dk1>
        <a:sysClr val="windowText" lastClr="000000"/>
      </a:dk1>
      <a:lt1>
        <a:sysClr val="window" lastClr="FFFFFF"/>
      </a:lt1>
      <a:dk2>
        <a:srgbClr val="373545"/>
      </a:dk2>
      <a:lt2>
        <a:srgbClr val="CEDBE6"/>
      </a:lt2>
      <a:accent1>
        <a:srgbClr val="3494BA"/>
      </a:accent1>
      <a:accent2>
        <a:srgbClr val="58B6C0"/>
      </a:accent2>
      <a:accent3>
        <a:srgbClr val="75BDA7"/>
      </a:accent3>
      <a:accent4>
        <a:srgbClr val="7A8C8E"/>
      </a:accent4>
      <a:accent5>
        <a:srgbClr val="84ACB6"/>
      </a:accent5>
      <a:accent6>
        <a:srgbClr val="2683C6"/>
      </a:accent6>
      <a:hlink>
        <a:srgbClr val="6B9F25"/>
      </a:hlink>
      <a:folHlink>
        <a:srgbClr val="9F6715"/>
      </a:folHlink>
    </a:clrScheme>
    <a:fontScheme name="Custom 3">
      <a:majorFont>
        <a:latin typeface="Calibri Light"/>
        <a:ea typeface=""/>
        <a:cs typeface="Segoe UI"/>
      </a:majorFont>
      <a:minorFont>
        <a:latin typeface="Calibri"/>
        <a:ea typeface=""/>
        <a:cs typeface="Segoe UI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Theme1" id="{C0AE0536-4160-469F-A9BD-0EF727EA25EE}" vid="{67BCA187-91D2-40FB-9B91-DE3219B162B2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187</TotalTime>
  <Words>115</Words>
  <Application>Microsoft Macintosh PowerPoint</Application>
  <PresentationFormat>Widescreen</PresentationFormat>
  <Paragraphs>20</Paragraphs>
  <Slides>2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2</vt:i4>
      </vt:variant>
    </vt:vector>
  </HeadingPairs>
  <TitlesOfParts>
    <vt:vector size="9" baseType="lpstr">
      <vt:lpstr>arial</vt:lpstr>
      <vt:lpstr>Assistant</vt:lpstr>
      <vt:lpstr>Calibri</vt:lpstr>
      <vt:lpstr>Calibri Light</vt:lpstr>
      <vt:lpstr>Segoe UI</vt:lpstr>
      <vt:lpstr>Office Theme</vt:lpstr>
      <vt:lpstr>Theme1</vt:lpstr>
      <vt:lpstr>מודל מפל הבחירות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אמנות האסטרטגיה בעולם טכנולוגי</dc:title>
  <dc:creator>Irit</dc:creator>
  <cp:lastModifiedBy>Yotam HaCohen</cp:lastModifiedBy>
  <cp:revision>17</cp:revision>
  <dcterms:created xsi:type="dcterms:W3CDTF">2019-08-08T10:34:02Z</dcterms:created>
  <dcterms:modified xsi:type="dcterms:W3CDTF">2021-06-20T08:05:18Z</dcterms:modified>
</cp:coreProperties>
</file>